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handoutMasterIdLst>
    <p:handoutMasterId r:id="rId20"/>
  </p:handoutMasterIdLst>
  <p:sldIdLst>
    <p:sldId id="256" r:id="rId5"/>
    <p:sldId id="324" r:id="rId6"/>
    <p:sldId id="335" r:id="rId7"/>
    <p:sldId id="351" r:id="rId8"/>
    <p:sldId id="352" r:id="rId9"/>
    <p:sldId id="354" r:id="rId10"/>
    <p:sldId id="353" r:id="rId11"/>
    <p:sldId id="355" r:id="rId12"/>
    <p:sldId id="356" r:id="rId13"/>
    <p:sldId id="361" r:id="rId14"/>
    <p:sldId id="362" r:id="rId15"/>
    <p:sldId id="358" r:id="rId16"/>
    <p:sldId id="363" r:id="rId17"/>
    <p:sldId id="33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93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rison H Mrs (Marketing)" initials="HHM("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D9C2"/>
    <a:srgbClr val="00674E"/>
    <a:srgbClr val="BF0D3E"/>
    <a:srgbClr val="7EDDD3"/>
    <a:srgbClr val="980A33"/>
    <a:srgbClr val="F5F5F3"/>
    <a:srgbClr val="F4F4F2"/>
    <a:srgbClr val="E2DDCE"/>
    <a:srgbClr val="E6E6E6"/>
    <a:srgbClr val="6A8D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65701D-2245-4CD0-B744-07A048214A04}" v="9" dt="2023-03-06T15:24:25.345"/>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60"/>
      </p:cViewPr>
      <p:guideLst>
        <p:guide orient="horz" pos="2183"/>
        <p:guide pos="3931"/>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5BE2302-59F1-4686-BB8E-0DCAA13FAF5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20EFACEE-7D7D-4D0A-8C0A-124538E96ED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64587E-9AA0-43FC-8C28-D677716CC138}" type="datetimeFigureOut">
              <a:rPr lang="en-GB" smtClean="0"/>
              <a:t>06/03/2023</a:t>
            </a:fld>
            <a:endParaRPr lang="en-GB"/>
          </a:p>
        </p:txBody>
      </p:sp>
      <p:sp>
        <p:nvSpPr>
          <p:cNvPr id="4" name="Footer Placeholder 3">
            <a:extLst>
              <a:ext uri="{FF2B5EF4-FFF2-40B4-BE49-F238E27FC236}">
                <a16:creationId xmlns:a16="http://schemas.microsoft.com/office/drawing/2014/main" id="{3BE51A3C-9977-4767-A554-6634DA48C01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EA22B8D-39A3-42A9-A4A7-81DAF19B290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AB518E-02FE-4ECE-87D5-964205DDDF1E}" type="slidenum">
              <a:rPr lang="en-GB" smtClean="0"/>
              <a:t>‹#›</a:t>
            </a:fld>
            <a:endParaRPr lang="en-GB"/>
          </a:p>
        </p:txBody>
      </p:sp>
    </p:spTree>
    <p:extLst>
      <p:ext uri="{BB962C8B-B14F-4D97-AF65-F5344CB8AC3E}">
        <p14:creationId xmlns:p14="http://schemas.microsoft.com/office/powerpoint/2010/main" val="3604584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5FC98F-12E5-420B-9E15-4E2802C47971}" type="datetimeFigureOut">
              <a:rPr lang="en-GB" smtClean="0"/>
              <a:t>06/03/2023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9D984D-4367-4C6E-AD93-F2A570C141DF}" type="slidenum">
              <a:rPr lang="en-GB" smtClean="0"/>
              <a:t>‹#›</a:t>
            </a:fld>
            <a:endParaRPr lang="en-GB"/>
          </a:p>
        </p:txBody>
      </p:sp>
    </p:spTree>
    <p:extLst>
      <p:ext uri="{BB962C8B-B14F-4D97-AF65-F5344CB8AC3E}">
        <p14:creationId xmlns:p14="http://schemas.microsoft.com/office/powerpoint/2010/main" val="2608354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tx2"/>
        </a:solidFill>
        <a:effectLst/>
      </p:bgPr>
    </p:bg>
    <p:spTree>
      <p:nvGrpSpPr>
        <p:cNvPr id="1" name=""/>
        <p:cNvGrpSpPr/>
        <p:nvPr/>
      </p:nvGrpSpPr>
      <p:grpSpPr>
        <a:xfrm>
          <a:off x="0" y="0"/>
          <a:ext cx="0" cy="0"/>
          <a:chOff x="0" y="0"/>
          <a:chExt cx="0" cy="0"/>
        </a:xfrm>
      </p:grpSpPr>
      <p:pic>
        <p:nvPicPr>
          <p:cNvPr id="54" name="Background">
            <a:extLst>
              <a:ext uri="{FF2B5EF4-FFF2-40B4-BE49-F238E27FC236}">
                <a16:creationId xmlns:a16="http://schemas.microsoft.com/office/drawing/2014/main" id="{C6F253DB-94FF-A54C-9303-55D452F5BF7D}"/>
              </a:ext>
              <a:ext uri="{C183D7F6-B498-43B3-948B-1728B52AA6E4}">
                <adec:decorative xmlns:adec="http://schemas.microsoft.com/office/drawing/2017/decorative" val="1"/>
              </a:ext>
            </a:extLst>
          </p:cNvPr>
          <p:cNvPicPr>
            <a:picLocks noChangeAspect="1"/>
          </p:cNvPicPr>
          <p:nvPr userDrawn="1"/>
        </p:nvPicPr>
        <p:blipFill rotWithShape="1">
          <a:blip r:embed="rId2" cstate="screen">
            <a:duotone>
              <a:schemeClr val="accent1">
                <a:shade val="45000"/>
                <a:satMod val="135000"/>
              </a:schemeClr>
              <a:prstClr val="white"/>
            </a:duotone>
            <a:lum bright="-20000" contrast="40000"/>
            <a:alphaModFix amt="35000"/>
            <a:extLst>
              <a:ext uri="{28A0092B-C50C-407E-A947-70E740481C1C}">
                <a14:useLocalDpi xmlns:a14="http://schemas.microsoft.com/office/drawing/2010/main"/>
              </a:ext>
            </a:extLst>
          </a:blip>
          <a:srcRect b="9365"/>
          <a:stretch/>
        </p:blipFill>
        <p:spPr>
          <a:xfrm>
            <a:off x="0" y="0"/>
            <a:ext cx="12195176" cy="6858000"/>
          </a:xfrm>
          <a:prstGeom prst="rect">
            <a:avLst/>
          </a:prstGeom>
        </p:spPr>
      </p:pic>
      <p:pic>
        <p:nvPicPr>
          <p:cNvPr id="8" name="University of Surrey logo">
            <a:extLst>
              <a:ext uri="{FF2B5EF4-FFF2-40B4-BE49-F238E27FC236}">
                <a16:creationId xmlns:a16="http://schemas.microsoft.com/office/drawing/2014/main" id="{C342DCB3-CB0D-E740-8AA4-CCA76AC02A0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331062" y="275670"/>
            <a:ext cx="1521933" cy="450000"/>
          </a:xfrm>
          <a:prstGeom prst="rect">
            <a:avLst/>
          </a:prstGeom>
        </p:spPr>
      </p:pic>
      <p:sp>
        <p:nvSpPr>
          <p:cNvPr id="56" name="Title 1">
            <a:extLst>
              <a:ext uri="{FF2B5EF4-FFF2-40B4-BE49-F238E27FC236}">
                <a16:creationId xmlns:a16="http://schemas.microsoft.com/office/drawing/2014/main" id="{37A3BC86-B8A7-A948-8DDC-4F4D9EBE59D3}"/>
              </a:ext>
            </a:extLst>
          </p:cNvPr>
          <p:cNvSpPr>
            <a:spLocks noGrp="1"/>
          </p:cNvSpPr>
          <p:nvPr>
            <p:ph type="ctrTitle"/>
          </p:nvPr>
        </p:nvSpPr>
        <p:spPr>
          <a:xfrm>
            <a:off x="497685" y="934065"/>
            <a:ext cx="4281026" cy="2531843"/>
          </a:xfrm>
        </p:spPr>
        <p:txBody>
          <a:bodyPr lIns="0" anchor="b">
            <a:noAutofit/>
          </a:bodyPr>
          <a:lstStyle>
            <a:lvl1pPr algn="l">
              <a:defRPr sz="3800">
                <a:solidFill>
                  <a:schemeClr val="bg1"/>
                </a:solidFill>
              </a:defRPr>
            </a:lvl1pPr>
          </a:lstStyle>
          <a:p>
            <a:r>
              <a:rPr lang="en-GB" noProof="0"/>
              <a:t>Click to edit Master title style</a:t>
            </a:r>
          </a:p>
        </p:txBody>
      </p:sp>
      <p:sp>
        <p:nvSpPr>
          <p:cNvPr id="57" name="Subtitle 2">
            <a:extLst>
              <a:ext uri="{FF2B5EF4-FFF2-40B4-BE49-F238E27FC236}">
                <a16:creationId xmlns:a16="http://schemas.microsoft.com/office/drawing/2014/main" id="{CCCCAB90-1CAD-3D41-BC3F-972ACCCB2A28}"/>
              </a:ext>
            </a:extLst>
          </p:cNvPr>
          <p:cNvSpPr>
            <a:spLocks noGrp="1"/>
          </p:cNvSpPr>
          <p:nvPr>
            <p:ph type="subTitle" idx="1"/>
          </p:nvPr>
        </p:nvSpPr>
        <p:spPr>
          <a:xfrm>
            <a:off x="497685" y="3575504"/>
            <a:ext cx="4281026" cy="1317762"/>
          </a:xfrm>
        </p:spPr>
        <p:txBody>
          <a:bodyPr lIns="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sp>
        <p:nvSpPr>
          <p:cNvPr id="55" name="Picture Placeholder 4">
            <a:extLst>
              <a:ext uri="{FF2B5EF4-FFF2-40B4-BE49-F238E27FC236}">
                <a16:creationId xmlns:a16="http://schemas.microsoft.com/office/drawing/2014/main" id="{948EEFE0-87ED-EB41-AC18-9FF242F8C22F}"/>
              </a:ext>
            </a:extLst>
          </p:cNvPr>
          <p:cNvSpPr>
            <a:spLocks noGrp="1"/>
          </p:cNvSpPr>
          <p:nvPr>
            <p:ph type="pic" sz="quarter" idx="10"/>
          </p:nvPr>
        </p:nvSpPr>
        <p:spPr>
          <a:xfrm>
            <a:off x="6549011" y="1274590"/>
            <a:ext cx="4418910" cy="4418910"/>
          </a:xfrm>
          <a:prstGeom prst="ellipse">
            <a:avLst/>
          </a:prstGeom>
          <a:solidFill>
            <a:schemeClr val="tx1">
              <a:lumMod val="75000"/>
              <a:lumOff val="25000"/>
            </a:schemeClr>
          </a:solidFill>
        </p:spPr>
        <p:txBody>
          <a:bodyPr anchor="ctr"/>
          <a:lstStyle>
            <a:lvl1pPr marL="0" indent="0" algn="ctr">
              <a:buFontTx/>
              <a:buNone/>
              <a:defRPr>
                <a:solidFill>
                  <a:schemeClr val="bg1"/>
                </a:solidFill>
              </a:defRPr>
            </a:lvl1pPr>
          </a:lstStyle>
          <a:p>
            <a:endParaRPr lang="en-GB"/>
          </a:p>
        </p:txBody>
      </p:sp>
      <p:sp>
        <p:nvSpPr>
          <p:cNvPr id="59" name="Freeform 13">
            <a:extLst>
              <a:ext uri="{FF2B5EF4-FFF2-40B4-BE49-F238E27FC236}">
                <a16:creationId xmlns:a16="http://schemas.microsoft.com/office/drawing/2014/main" id="{B08E7290-2DB5-864B-8F01-DA1404CCD2D6}"/>
              </a:ext>
              <a:ext uri="{C183D7F6-B498-43B3-948B-1728B52AA6E4}">
                <adec:decorative xmlns:adec="http://schemas.microsoft.com/office/drawing/2017/decorative" val="1"/>
              </a:ext>
            </a:extLst>
          </p:cNvPr>
          <p:cNvSpPr>
            <a:spLocks noEditPoints="1"/>
          </p:cNvSpPr>
          <p:nvPr userDrawn="1"/>
        </p:nvSpPr>
        <p:spPr bwMode="auto">
          <a:xfrm>
            <a:off x="6362929" y="1087438"/>
            <a:ext cx="4791074" cy="4793214"/>
          </a:xfrm>
          <a:custGeom>
            <a:avLst/>
            <a:gdLst>
              <a:gd name="T0" fmla="*/ 474 w 947"/>
              <a:gd name="T1" fmla="*/ 946 h 946"/>
              <a:gd name="T2" fmla="*/ 0 w 947"/>
              <a:gd name="T3" fmla="*/ 473 h 946"/>
              <a:gd name="T4" fmla="*/ 474 w 947"/>
              <a:gd name="T5" fmla="*/ 0 h 946"/>
              <a:gd name="T6" fmla="*/ 947 w 947"/>
              <a:gd name="T7" fmla="*/ 473 h 946"/>
              <a:gd name="T8" fmla="*/ 474 w 947"/>
              <a:gd name="T9" fmla="*/ 946 h 946"/>
              <a:gd name="T10" fmla="*/ 474 w 947"/>
              <a:gd name="T11" fmla="*/ 20 h 946"/>
              <a:gd name="T12" fmla="*/ 20 w 947"/>
              <a:gd name="T13" fmla="*/ 473 h 946"/>
              <a:gd name="T14" fmla="*/ 474 w 947"/>
              <a:gd name="T15" fmla="*/ 926 h 946"/>
              <a:gd name="T16" fmla="*/ 927 w 947"/>
              <a:gd name="T17" fmla="*/ 473 h 946"/>
              <a:gd name="T18" fmla="*/ 474 w 947"/>
              <a:gd name="T19" fmla="*/ 20 h 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47" h="946">
                <a:moveTo>
                  <a:pt x="474" y="946"/>
                </a:moveTo>
                <a:cubicBezTo>
                  <a:pt x="212" y="946"/>
                  <a:pt x="0" y="734"/>
                  <a:pt x="0" y="473"/>
                </a:cubicBezTo>
                <a:cubicBezTo>
                  <a:pt x="0" y="212"/>
                  <a:pt x="212" y="0"/>
                  <a:pt x="474" y="0"/>
                </a:cubicBezTo>
                <a:cubicBezTo>
                  <a:pt x="735" y="0"/>
                  <a:pt x="947" y="212"/>
                  <a:pt x="947" y="473"/>
                </a:cubicBezTo>
                <a:cubicBezTo>
                  <a:pt x="947" y="734"/>
                  <a:pt x="735" y="946"/>
                  <a:pt x="474" y="946"/>
                </a:cubicBezTo>
                <a:close/>
                <a:moveTo>
                  <a:pt x="474" y="20"/>
                </a:moveTo>
                <a:cubicBezTo>
                  <a:pt x="223" y="20"/>
                  <a:pt x="20" y="223"/>
                  <a:pt x="20" y="473"/>
                </a:cubicBezTo>
                <a:cubicBezTo>
                  <a:pt x="20" y="723"/>
                  <a:pt x="223" y="926"/>
                  <a:pt x="474" y="926"/>
                </a:cubicBezTo>
                <a:cubicBezTo>
                  <a:pt x="724" y="926"/>
                  <a:pt x="927" y="723"/>
                  <a:pt x="927" y="473"/>
                </a:cubicBezTo>
                <a:cubicBezTo>
                  <a:pt x="927" y="223"/>
                  <a:pt x="724" y="20"/>
                  <a:pt x="474" y="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911737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64602-9616-441D-B78D-F5292291ADA9}"/>
              </a:ext>
            </a:extLst>
          </p:cNvPr>
          <p:cNvSpPr>
            <a:spLocks noGrp="1"/>
          </p:cNvSpPr>
          <p:nvPr>
            <p:ph type="title"/>
          </p:nvPr>
        </p:nvSpPr>
        <p:spPr/>
        <p:txBody>
          <a:bodyPr/>
          <a:lstStyle/>
          <a:p>
            <a:r>
              <a:rPr lang="en-GB" noProof="0"/>
              <a:t>Click to edit Master title style</a:t>
            </a:r>
          </a:p>
        </p:txBody>
      </p:sp>
      <p:sp>
        <p:nvSpPr>
          <p:cNvPr id="3" name="Content Placeholder 2">
            <a:extLst>
              <a:ext uri="{FF2B5EF4-FFF2-40B4-BE49-F238E27FC236}">
                <a16:creationId xmlns:a16="http://schemas.microsoft.com/office/drawing/2014/main" id="{8573B1B7-2DFC-40FF-9C20-DFAD40E4CAD7}"/>
              </a:ext>
            </a:extLst>
          </p:cNvPr>
          <p:cNvSpPr>
            <a:spLocks noGrp="1"/>
          </p:cNvSpPr>
          <p:nvPr>
            <p:ph idx="1" hasCustomPrompt="1"/>
          </p:nvPr>
        </p:nvSpPr>
        <p:spPr>
          <a:xfrm>
            <a:off x="192088" y="1646903"/>
            <a:ext cx="5759450" cy="4950748"/>
          </a:xfrm>
        </p:spPr>
        <p:txBody>
          <a:bodyPr/>
          <a:lstStyle/>
          <a:p>
            <a:pPr lvl="0"/>
            <a:r>
              <a:rPr lang="en-GB" noProof="0"/>
              <a:t>Edit Master text styles</a:t>
            </a:r>
          </a:p>
          <a:p>
            <a:pPr lvl="1"/>
            <a:r>
              <a:rPr lang="en-GB" noProof="0"/>
              <a:t>Second level</a:t>
            </a:r>
          </a:p>
        </p:txBody>
      </p:sp>
      <p:sp>
        <p:nvSpPr>
          <p:cNvPr id="7" name="Content Placeholder 2">
            <a:extLst>
              <a:ext uri="{FF2B5EF4-FFF2-40B4-BE49-F238E27FC236}">
                <a16:creationId xmlns:a16="http://schemas.microsoft.com/office/drawing/2014/main" id="{106530C6-4721-4223-9748-E80F7F63896B}"/>
              </a:ext>
            </a:extLst>
          </p:cNvPr>
          <p:cNvSpPr>
            <a:spLocks noGrp="1"/>
          </p:cNvSpPr>
          <p:nvPr>
            <p:ph idx="13" hasCustomPrompt="1"/>
          </p:nvPr>
        </p:nvSpPr>
        <p:spPr>
          <a:xfrm>
            <a:off x="6240464" y="1646903"/>
            <a:ext cx="5759450" cy="4950748"/>
          </a:xfrm>
        </p:spPr>
        <p:txBody>
          <a:bodyPr/>
          <a:lstStyle/>
          <a:p>
            <a:pPr lvl="0"/>
            <a:r>
              <a:rPr lang="en-GB" noProof="0"/>
              <a:t>Edit Master text styles</a:t>
            </a:r>
          </a:p>
          <a:p>
            <a:pPr lvl="1"/>
            <a:r>
              <a:rPr lang="en-GB" noProof="0"/>
              <a:t>Second level</a:t>
            </a:r>
          </a:p>
        </p:txBody>
      </p:sp>
    </p:spTree>
    <p:extLst>
      <p:ext uri="{BB962C8B-B14F-4D97-AF65-F5344CB8AC3E}">
        <p14:creationId xmlns:p14="http://schemas.microsoft.com/office/powerpoint/2010/main" val="628909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Content">
    <p:bg>
      <p:bgPr>
        <a:solidFill>
          <a:schemeClr val="tx2"/>
        </a:solidFill>
        <a:effectLst/>
      </p:bgPr>
    </p:bg>
    <p:spTree>
      <p:nvGrpSpPr>
        <p:cNvPr id="1" name=""/>
        <p:cNvGrpSpPr/>
        <p:nvPr/>
      </p:nvGrpSpPr>
      <p:grpSpPr>
        <a:xfrm>
          <a:off x="0" y="0"/>
          <a:ext cx="0" cy="0"/>
          <a:chOff x="0" y="0"/>
          <a:chExt cx="0" cy="0"/>
        </a:xfrm>
      </p:grpSpPr>
      <p:sp>
        <p:nvSpPr>
          <p:cNvPr id="33" name="Freeform 32">
            <a:extLst>
              <a:ext uri="{FF2B5EF4-FFF2-40B4-BE49-F238E27FC236}">
                <a16:creationId xmlns:a16="http://schemas.microsoft.com/office/drawing/2014/main" id="{6AFF1B53-6E18-4547-A028-BDB13EC6E304}"/>
              </a:ext>
              <a:ext uri="{C183D7F6-B498-43B3-948B-1728B52AA6E4}">
                <adec:decorative xmlns:adec="http://schemas.microsoft.com/office/drawing/2017/decorative" val="1"/>
              </a:ext>
            </a:extLst>
          </p:cNvPr>
          <p:cNvSpPr>
            <a:spLocks/>
          </p:cNvSpPr>
          <p:nvPr userDrawn="1"/>
        </p:nvSpPr>
        <p:spPr bwMode="auto">
          <a:xfrm>
            <a:off x="6104312" y="1494503"/>
            <a:ext cx="6087688" cy="5363497"/>
          </a:xfrm>
          <a:custGeom>
            <a:avLst/>
            <a:gdLst>
              <a:gd name="connsiteX0" fmla="*/ 1 w 6087688"/>
              <a:gd name="connsiteY0" fmla="*/ 1688370 h 5363497"/>
              <a:gd name="connsiteX1" fmla="*/ 1 w 6087688"/>
              <a:gd name="connsiteY1" fmla="*/ 3369533 h 5363497"/>
              <a:gd name="connsiteX2" fmla="*/ 977901 w 6087688"/>
              <a:gd name="connsiteY2" fmla="*/ 2528158 h 5363497"/>
              <a:gd name="connsiteX3" fmla="*/ 0 w 6087688"/>
              <a:gd name="connsiteY3" fmla="*/ 0 h 5363497"/>
              <a:gd name="connsiteX4" fmla="*/ 6087688 w 6087688"/>
              <a:gd name="connsiteY4" fmla="*/ 0 h 5363497"/>
              <a:gd name="connsiteX5" fmla="*/ 6087688 w 6087688"/>
              <a:gd name="connsiteY5" fmla="*/ 1688370 h 5363497"/>
              <a:gd name="connsiteX6" fmla="*/ 5109788 w 6087688"/>
              <a:gd name="connsiteY6" fmla="*/ 2529745 h 5363497"/>
              <a:gd name="connsiteX7" fmla="*/ 6087688 w 6087688"/>
              <a:gd name="connsiteY7" fmla="*/ 3369533 h 5363497"/>
              <a:gd name="connsiteX8" fmla="*/ 6087688 w 6087688"/>
              <a:gd name="connsiteY8" fmla="*/ 5363497 h 5363497"/>
              <a:gd name="connsiteX9" fmla="*/ 0 w 6087688"/>
              <a:gd name="connsiteY9" fmla="*/ 5363497 h 5363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87688" h="5363497">
                <a:moveTo>
                  <a:pt x="1" y="1688370"/>
                </a:moveTo>
                <a:lnTo>
                  <a:pt x="1" y="3369533"/>
                </a:lnTo>
                <a:lnTo>
                  <a:pt x="977901" y="2528158"/>
                </a:lnTo>
                <a:close/>
                <a:moveTo>
                  <a:pt x="0" y="0"/>
                </a:moveTo>
                <a:lnTo>
                  <a:pt x="6087688" y="0"/>
                </a:lnTo>
                <a:lnTo>
                  <a:pt x="6087688" y="1688370"/>
                </a:lnTo>
                <a:lnTo>
                  <a:pt x="5109788" y="2529745"/>
                </a:lnTo>
                <a:lnTo>
                  <a:pt x="6087688" y="3369533"/>
                </a:lnTo>
                <a:lnTo>
                  <a:pt x="6087688" y="5363497"/>
                </a:lnTo>
                <a:lnTo>
                  <a:pt x="0" y="5363497"/>
                </a:lnTo>
                <a:close/>
              </a:path>
            </a:pathLst>
          </a:custGeom>
          <a:solidFill>
            <a:schemeClr val="bg1"/>
          </a:solidFill>
          <a:ln>
            <a:noFill/>
          </a:ln>
        </p:spPr>
        <p:txBody>
          <a:bodyPr vert="horz" wrap="square" lIns="91440" tIns="45720" rIns="91440" bIns="45720" numCol="1" anchor="t" anchorCtr="0" compatLnSpc="1">
            <a:prstTxWarp prst="textNoShape">
              <a:avLst/>
            </a:prstTxWarp>
            <a:noAutofit/>
          </a:bodyPr>
          <a:lstStyle/>
          <a:p>
            <a:endParaRPr lang="en-GB"/>
          </a:p>
        </p:txBody>
      </p:sp>
      <p:sp>
        <p:nvSpPr>
          <p:cNvPr id="35" name="Arrow">
            <a:extLst>
              <a:ext uri="{FF2B5EF4-FFF2-40B4-BE49-F238E27FC236}">
                <a16:creationId xmlns:a16="http://schemas.microsoft.com/office/drawing/2014/main" id="{AEC9B9B7-012A-7C41-98DF-70F10630BB4E}"/>
              </a:ext>
              <a:ext uri="{C183D7F6-B498-43B3-948B-1728B52AA6E4}">
                <adec:decorative xmlns:adec="http://schemas.microsoft.com/office/drawing/2017/decorative" val="1"/>
              </a:ext>
            </a:extLst>
          </p:cNvPr>
          <p:cNvSpPr>
            <a:spLocks/>
          </p:cNvSpPr>
          <p:nvPr userDrawn="1"/>
        </p:nvSpPr>
        <p:spPr bwMode="auto">
          <a:xfrm>
            <a:off x="5119688" y="3182873"/>
            <a:ext cx="977900" cy="1681163"/>
          </a:xfrm>
          <a:custGeom>
            <a:avLst/>
            <a:gdLst>
              <a:gd name="T0" fmla="*/ 616 w 616"/>
              <a:gd name="T1" fmla="*/ 1059 h 1059"/>
              <a:gd name="T2" fmla="*/ 0 w 616"/>
              <a:gd name="T3" fmla="*/ 530 h 1059"/>
              <a:gd name="T4" fmla="*/ 616 w 616"/>
              <a:gd name="T5" fmla="*/ 0 h 1059"/>
              <a:gd name="T6" fmla="*/ 616 w 616"/>
              <a:gd name="T7" fmla="*/ 1059 h 1059"/>
            </a:gdLst>
            <a:ahLst/>
            <a:cxnLst>
              <a:cxn ang="0">
                <a:pos x="T0" y="T1"/>
              </a:cxn>
              <a:cxn ang="0">
                <a:pos x="T2" y="T3"/>
              </a:cxn>
              <a:cxn ang="0">
                <a:pos x="T4" y="T5"/>
              </a:cxn>
              <a:cxn ang="0">
                <a:pos x="T6" y="T7"/>
              </a:cxn>
            </a:cxnLst>
            <a:rect l="0" t="0" r="r" b="b"/>
            <a:pathLst>
              <a:path w="616" h="1059">
                <a:moveTo>
                  <a:pt x="616" y="1059"/>
                </a:moveTo>
                <a:lnTo>
                  <a:pt x="0" y="530"/>
                </a:lnTo>
                <a:lnTo>
                  <a:pt x="616" y="0"/>
                </a:lnTo>
                <a:lnTo>
                  <a:pt x="616" y="1059"/>
                </a:lnTo>
                <a:close/>
              </a:path>
            </a:pathLst>
          </a:custGeom>
          <a:solidFill>
            <a:srgbClr val="BA9D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 name="Title Placeholder 1">
            <a:extLst>
              <a:ext uri="{FF2B5EF4-FFF2-40B4-BE49-F238E27FC236}">
                <a16:creationId xmlns:a16="http://schemas.microsoft.com/office/drawing/2014/main" id="{1840C76F-FD45-654C-BA08-1CFBDCFC1EAE}"/>
              </a:ext>
            </a:extLst>
          </p:cNvPr>
          <p:cNvSpPr>
            <a:spLocks noGrp="1"/>
          </p:cNvSpPr>
          <p:nvPr>
            <p:ph type="title"/>
          </p:nvPr>
        </p:nvSpPr>
        <p:spPr>
          <a:xfrm>
            <a:off x="192088" y="0"/>
            <a:ext cx="9799969" cy="1494503"/>
          </a:xfrm>
          <a:prstGeom prst="rect">
            <a:avLst/>
          </a:prstGeom>
        </p:spPr>
        <p:txBody>
          <a:bodyPr vert="horz" lIns="91440" tIns="45720" rIns="91440" bIns="45720" rtlCol="0" anchor="ctr">
            <a:normAutofit/>
          </a:bodyPr>
          <a:lstStyle/>
          <a:p>
            <a:r>
              <a:rPr lang="en-GB" noProof="0"/>
              <a:t>Click to edit Master title style</a:t>
            </a:r>
          </a:p>
        </p:txBody>
      </p:sp>
      <p:sp>
        <p:nvSpPr>
          <p:cNvPr id="39" name="Content Placeholder 2">
            <a:extLst>
              <a:ext uri="{FF2B5EF4-FFF2-40B4-BE49-F238E27FC236}">
                <a16:creationId xmlns:a16="http://schemas.microsoft.com/office/drawing/2014/main" id="{3ADCD324-07F8-6D4F-AFD5-5112C4EF8C9D}"/>
              </a:ext>
            </a:extLst>
          </p:cNvPr>
          <p:cNvSpPr>
            <a:spLocks noGrp="1"/>
          </p:cNvSpPr>
          <p:nvPr>
            <p:ph idx="10" hasCustomPrompt="1"/>
          </p:nvPr>
        </p:nvSpPr>
        <p:spPr>
          <a:xfrm>
            <a:off x="192088" y="1963890"/>
            <a:ext cx="4517009" cy="4424722"/>
          </a:xfrm>
        </p:spPr>
        <p:txBody>
          <a:bodyPr/>
          <a:lstStyle/>
          <a:p>
            <a:pPr lvl="0"/>
            <a:r>
              <a:rPr lang="en-GB" noProof="0"/>
              <a:t>Edit Master text styles</a:t>
            </a:r>
          </a:p>
          <a:p>
            <a:pPr lvl="1"/>
            <a:r>
              <a:rPr lang="en-GB" noProof="0"/>
              <a:t>Second level</a:t>
            </a:r>
          </a:p>
        </p:txBody>
      </p:sp>
      <p:sp>
        <p:nvSpPr>
          <p:cNvPr id="40" name="Picture Placeholder 38">
            <a:extLst>
              <a:ext uri="{FF2B5EF4-FFF2-40B4-BE49-F238E27FC236}">
                <a16:creationId xmlns:a16="http://schemas.microsoft.com/office/drawing/2014/main" id="{33F75ECA-80CC-B348-AA41-83E795E9F571}"/>
              </a:ext>
            </a:extLst>
          </p:cNvPr>
          <p:cNvSpPr>
            <a:spLocks noGrp="1"/>
          </p:cNvSpPr>
          <p:nvPr>
            <p:ph type="pic" sz="quarter" idx="12"/>
          </p:nvPr>
        </p:nvSpPr>
        <p:spPr>
          <a:xfrm>
            <a:off x="7439819" y="2308955"/>
            <a:ext cx="3429000" cy="3429000"/>
          </a:xfrm>
          <a:prstGeom prst="diamond">
            <a:avLst/>
          </a:prstGeom>
          <a:solidFill>
            <a:schemeClr val="bg1">
              <a:lumMod val="85000"/>
            </a:schemeClr>
          </a:solidFill>
        </p:spPr>
        <p:txBody>
          <a:bodyPr anchor="ctr"/>
          <a:lstStyle>
            <a:lvl1pPr algn="ctr">
              <a:buNone/>
              <a:defRPr/>
            </a:lvl1pPr>
          </a:lstStyle>
          <a:p>
            <a:endParaRPr lang="en-US"/>
          </a:p>
        </p:txBody>
      </p:sp>
      <p:sp>
        <p:nvSpPr>
          <p:cNvPr id="7" name="Arrow">
            <a:extLst>
              <a:ext uri="{FF2B5EF4-FFF2-40B4-BE49-F238E27FC236}">
                <a16:creationId xmlns:a16="http://schemas.microsoft.com/office/drawing/2014/main" id="{D58CE771-9B25-3542-B1D6-815EAEEB8D3A}"/>
              </a:ext>
              <a:ext uri="{C183D7F6-B498-43B3-948B-1728B52AA6E4}">
                <adec:decorative xmlns:adec="http://schemas.microsoft.com/office/drawing/2017/decorative" val="1"/>
              </a:ext>
            </a:extLst>
          </p:cNvPr>
          <p:cNvSpPr>
            <a:spLocks/>
          </p:cNvSpPr>
          <p:nvPr userDrawn="1"/>
        </p:nvSpPr>
        <p:spPr bwMode="auto">
          <a:xfrm>
            <a:off x="11214100" y="3182873"/>
            <a:ext cx="977900" cy="1681163"/>
          </a:xfrm>
          <a:custGeom>
            <a:avLst/>
            <a:gdLst>
              <a:gd name="T0" fmla="*/ 616 w 616"/>
              <a:gd name="T1" fmla="*/ 1059 h 1059"/>
              <a:gd name="T2" fmla="*/ 0 w 616"/>
              <a:gd name="T3" fmla="*/ 530 h 1059"/>
              <a:gd name="T4" fmla="*/ 616 w 616"/>
              <a:gd name="T5" fmla="*/ 0 h 1059"/>
              <a:gd name="T6" fmla="*/ 616 w 616"/>
              <a:gd name="T7" fmla="*/ 1059 h 1059"/>
            </a:gdLst>
            <a:ahLst/>
            <a:cxnLst>
              <a:cxn ang="0">
                <a:pos x="T0" y="T1"/>
              </a:cxn>
              <a:cxn ang="0">
                <a:pos x="T2" y="T3"/>
              </a:cxn>
              <a:cxn ang="0">
                <a:pos x="T4" y="T5"/>
              </a:cxn>
              <a:cxn ang="0">
                <a:pos x="T6" y="T7"/>
              </a:cxn>
            </a:cxnLst>
            <a:rect l="0" t="0" r="r" b="b"/>
            <a:pathLst>
              <a:path w="616" h="1059">
                <a:moveTo>
                  <a:pt x="616" y="1059"/>
                </a:moveTo>
                <a:lnTo>
                  <a:pt x="0" y="530"/>
                </a:lnTo>
                <a:lnTo>
                  <a:pt x="616" y="0"/>
                </a:lnTo>
                <a:lnTo>
                  <a:pt x="616" y="1059"/>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78013347"/>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chemeClr val="tx1"/>
        </a:solidFill>
        <a:effectLst/>
      </p:bgPr>
    </p:bg>
    <p:spTree>
      <p:nvGrpSpPr>
        <p:cNvPr id="1" name=""/>
        <p:cNvGrpSpPr/>
        <p:nvPr/>
      </p:nvGrpSpPr>
      <p:grpSpPr>
        <a:xfrm>
          <a:off x="0" y="0"/>
          <a:ext cx="0" cy="0"/>
          <a:chOff x="0" y="0"/>
          <a:chExt cx="0" cy="0"/>
        </a:xfrm>
      </p:grpSpPr>
      <p:sp>
        <p:nvSpPr>
          <p:cNvPr id="41" name="Freeform 40">
            <a:extLst>
              <a:ext uri="{FF2B5EF4-FFF2-40B4-BE49-F238E27FC236}">
                <a16:creationId xmlns:a16="http://schemas.microsoft.com/office/drawing/2014/main" id="{5DFAEEFF-0DCD-4346-AC96-33D6A985A386}"/>
              </a:ext>
              <a:ext uri="{C183D7F6-B498-43B3-948B-1728B52AA6E4}">
                <adec:decorative xmlns:adec="http://schemas.microsoft.com/office/drawing/2017/decorative" val="1"/>
              </a:ext>
            </a:extLst>
          </p:cNvPr>
          <p:cNvSpPr>
            <a:spLocks/>
          </p:cNvSpPr>
          <p:nvPr userDrawn="1"/>
        </p:nvSpPr>
        <p:spPr bwMode="auto">
          <a:xfrm>
            <a:off x="6104312" y="1494503"/>
            <a:ext cx="6087688" cy="5363497"/>
          </a:xfrm>
          <a:custGeom>
            <a:avLst/>
            <a:gdLst>
              <a:gd name="connsiteX0" fmla="*/ 1 w 6087688"/>
              <a:gd name="connsiteY0" fmla="*/ 1688370 h 5363497"/>
              <a:gd name="connsiteX1" fmla="*/ 1 w 6087688"/>
              <a:gd name="connsiteY1" fmla="*/ 3369533 h 5363497"/>
              <a:gd name="connsiteX2" fmla="*/ 977901 w 6087688"/>
              <a:gd name="connsiteY2" fmla="*/ 2528158 h 5363497"/>
              <a:gd name="connsiteX3" fmla="*/ 0 w 6087688"/>
              <a:gd name="connsiteY3" fmla="*/ 0 h 5363497"/>
              <a:gd name="connsiteX4" fmla="*/ 6087688 w 6087688"/>
              <a:gd name="connsiteY4" fmla="*/ 0 h 5363497"/>
              <a:gd name="connsiteX5" fmla="*/ 6087688 w 6087688"/>
              <a:gd name="connsiteY5" fmla="*/ 1688370 h 5363497"/>
              <a:gd name="connsiteX6" fmla="*/ 5109788 w 6087688"/>
              <a:gd name="connsiteY6" fmla="*/ 2529745 h 5363497"/>
              <a:gd name="connsiteX7" fmla="*/ 6087688 w 6087688"/>
              <a:gd name="connsiteY7" fmla="*/ 3369533 h 5363497"/>
              <a:gd name="connsiteX8" fmla="*/ 6087688 w 6087688"/>
              <a:gd name="connsiteY8" fmla="*/ 5363497 h 5363497"/>
              <a:gd name="connsiteX9" fmla="*/ 0 w 6087688"/>
              <a:gd name="connsiteY9" fmla="*/ 5363497 h 5363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87688" h="5363497">
                <a:moveTo>
                  <a:pt x="1" y="1688370"/>
                </a:moveTo>
                <a:lnTo>
                  <a:pt x="1" y="3369533"/>
                </a:lnTo>
                <a:lnTo>
                  <a:pt x="977901" y="2528158"/>
                </a:lnTo>
                <a:close/>
                <a:moveTo>
                  <a:pt x="0" y="0"/>
                </a:moveTo>
                <a:lnTo>
                  <a:pt x="6087688" y="0"/>
                </a:lnTo>
                <a:lnTo>
                  <a:pt x="6087688" y="1688370"/>
                </a:lnTo>
                <a:lnTo>
                  <a:pt x="5109788" y="2529745"/>
                </a:lnTo>
                <a:lnTo>
                  <a:pt x="6087688" y="3369533"/>
                </a:lnTo>
                <a:lnTo>
                  <a:pt x="6087688" y="5363497"/>
                </a:lnTo>
                <a:lnTo>
                  <a:pt x="0" y="5363497"/>
                </a:lnTo>
                <a:close/>
              </a:path>
            </a:pathLst>
          </a:custGeom>
          <a:solidFill>
            <a:schemeClr val="bg1"/>
          </a:solidFill>
          <a:ln>
            <a:noFill/>
          </a:ln>
        </p:spPr>
        <p:txBody>
          <a:bodyPr vert="horz" wrap="square" lIns="91440" tIns="45720" rIns="91440" bIns="45720" numCol="1" anchor="t" anchorCtr="0" compatLnSpc="1">
            <a:prstTxWarp prst="textNoShape">
              <a:avLst/>
            </a:prstTxWarp>
            <a:noAutofit/>
          </a:bodyPr>
          <a:lstStyle/>
          <a:p>
            <a:endParaRPr lang="en-GB"/>
          </a:p>
        </p:txBody>
      </p:sp>
      <p:sp>
        <p:nvSpPr>
          <p:cNvPr id="48" name="Arrow">
            <a:extLst>
              <a:ext uri="{FF2B5EF4-FFF2-40B4-BE49-F238E27FC236}">
                <a16:creationId xmlns:a16="http://schemas.microsoft.com/office/drawing/2014/main" id="{6D6260D2-6722-5E46-B44B-1C443417852D}"/>
              </a:ext>
              <a:ext uri="{C183D7F6-B498-43B3-948B-1728B52AA6E4}">
                <adec:decorative xmlns:adec="http://schemas.microsoft.com/office/drawing/2017/decorative" val="1"/>
              </a:ext>
            </a:extLst>
          </p:cNvPr>
          <p:cNvSpPr>
            <a:spLocks/>
          </p:cNvSpPr>
          <p:nvPr userDrawn="1"/>
        </p:nvSpPr>
        <p:spPr bwMode="auto">
          <a:xfrm>
            <a:off x="5119688" y="3182873"/>
            <a:ext cx="977900" cy="1681163"/>
          </a:xfrm>
          <a:custGeom>
            <a:avLst/>
            <a:gdLst>
              <a:gd name="T0" fmla="*/ 616 w 616"/>
              <a:gd name="T1" fmla="*/ 1059 h 1059"/>
              <a:gd name="T2" fmla="*/ 0 w 616"/>
              <a:gd name="T3" fmla="*/ 530 h 1059"/>
              <a:gd name="T4" fmla="*/ 616 w 616"/>
              <a:gd name="T5" fmla="*/ 0 h 1059"/>
              <a:gd name="T6" fmla="*/ 616 w 616"/>
              <a:gd name="T7" fmla="*/ 1059 h 1059"/>
            </a:gdLst>
            <a:ahLst/>
            <a:cxnLst>
              <a:cxn ang="0">
                <a:pos x="T0" y="T1"/>
              </a:cxn>
              <a:cxn ang="0">
                <a:pos x="T2" y="T3"/>
              </a:cxn>
              <a:cxn ang="0">
                <a:pos x="T4" y="T5"/>
              </a:cxn>
              <a:cxn ang="0">
                <a:pos x="T6" y="T7"/>
              </a:cxn>
            </a:cxnLst>
            <a:rect l="0" t="0" r="r" b="b"/>
            <a:pathLst>
              <a:path w="616" h="1059">
                <a:moveTo>
                  <a:pt x="616" y="1059"/>
                </a:moveTo>
                <a:lnTo>
                  <a:pt x="0" y="530"/>
                </a:lnTo>
                <a:lnTo>
                  <a:pt x="616" y="0"/>
                </a:lnTo>
                <a:lnTo>
                  <a:pt x="616" y="1059"/>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GB"/>
          </a:p>
        </p:txBody>
      </p:sp>
      <p:sp>
        <p:nvSpPr>
          <p:cNvPr id="45" name="Title Placeholder 1">
            <a:extLst>
              <a:ext uri="{FF2B5EF4-FFF2-40B4-BE49-F238E27FC236}">
                <a16:creationId xmlns:a16="http://schemas.microsoft.com/office/drawing/2014/main" id="{71F9860F-6143-6346-8F3F-1C39F2D41768}"/>
              </a:ext>
            </a:extLst>
          </p:cNvPr>
          <p:cNvSpPr>
            <a:spLocks noGrp="1"/>
          </p:cNvSpPr>
          <p:nvPr>
            <p:ph type="title"/>
          </p:nvPr>
        </p:nvSpPr>
        <p:spPr>
          <a:xfrm>
            <a:off x="192088" y="0"/>
            <a:ext cx="9799969" cy="1494503"/>
          </a:xfrm>
          <a:prstGeom prst="rect">
            <a:avLst/>
          </a:prstGeom>
        </p:spPr>
        <p:txBody>
          <a:bodyPr vert="horz" lIns="91440" tIns="45720" rIns="91440" bIns="45720" rtlCol="0" anchor="ctr">
            <a:normAutofit/>
          </a:bodyPr>
          <a:lstStyle/>
          <a:p>
            <a:r>
              <a:rPr lang="en-GB" noProof="0"/>
              <a:t>Click to edit Master title style</a:t>
            </a:r>
          </a:p>
        </p:txBody>
      </p:sp>
      <p:sp>
        <p:nvSpPr>
          <p:cNvPr id="46" name="Content Placeholder 2">
            <a:extLst>
              <a:ext uri="{FF2B5EF4-FFF2-40B4-BE49-F238E27FC236}">
                <a16:creationId xmlns:a16="http://schemas.microsoft.com/office/drawing/2014/main" id="{303D4CE4-ED22-5145-ADBD-40056571AEA4}"/>
              </a:ext>
            </a:extLst>
          </p:cNvPr>
          <p:cNvSpPr>
            <a:spLocks noGrp="1"/>
          </p:cNvSpPr>
          <p:nvPr>
            <p:ph idx="10" hasCustomPrompt="1"/>
          </p:nvPr>
        </p:nvSpPr>
        <p:spPr>
          <a:xfrm>
            <a:off x="192088" y="1963890"/>
            <a:ext cx="4517009" cy="4424722"/>
          </a:xfrm>
        </p:spPr>
        <p:txBody>
          <a:bodyPr/>
          <a:lstStyle/>
          <a:p>
            <a:pPr lvl="0"/>
            <a:r>
              <a:rPr lang="en-GB" noProof="0"/>
              <a:t>Edit Master text styles</a:t>
            </a:r>
          </a:p>
          <a:p>
            <a:pPr lvl="1"/>
            <a:r>
              <a:rPr lang="en-GB" noProof="0"/>
              <a:t>Second level</a:t>
            </a:r>
          </a:p>
        </p:txBody>
      </p:sp>
      <p:sp>
        <p:nvSpPr>
          <p:cNvPr id="47" name="Picture Placeholder 38">
            <a:extLst>
              <a:ext uri="{FF2B5EF4-FFF2-40B4-BE49-F238E27FC236}">
                <a16:creationId xmlns:a16="http://schemas.microsoft.com/office/drawing/2014/main" id="{6406AF0C-8868-8244-96F7-BCC320FA7B17}"/>
              </a:ext>
            </a:extLst>
          </p:cNvPr>
          <p:cNvSpPr>
            <a:spLocks noGrp="1"/>
          </p:cNvSpPr>
          <p:nvPr>
            <p:ph type="pic" sz="quarter" idx="12"/>
          </p:nvPr>
        </p:nvSpPr>
        <p:spPr>
          <a:xfrm>
            <a:off x="7439819" y="2308955"/>
            <a:ext cx="3429000" cy="3429000"/>
          </a:xfrm>
          <a:prstGeom prst="diamond">
            <a:avLst/>
          </a:prstGeom>
          <a:solidFill>
            <a:schemeClr val="bg1">
              <a:lumMod val="85000"/>
            </a:schemeClr>
          </a:solidFill>
        </p:spPr>
        <p:txBody>
          <a:bodyPr anchor="ctr"/>
          <a:lstStyle>
            <a:lvl1pPr algn="ctr">
              <a:buNone/>
              <a:defRPr/>
            </a:lvl1pPr>
          </a:lstStyle>
          <a:p>
            <a:endParaRPr lang="en-US"/>
          </a:p>
        </p:txBody>
      </p:sp>
      <p:sp>
        <p:nvSpPr>
          <p:cNvPr id="7" name="Arrow">
            <a:extLst>
              <a:ext uri="{FF2B5EF4-FFF2-40B4-BE49-F238E27FC236}">
                <a16:creationId xmlns:a16="http://schemas.microsoft.com/office/drawing/2014/main" id="{1EA17839-5E93-7C4B-85BE-4D60AE5BA24A}"/>
              </a:ext>
              <a:ext uri="{C183D7F6-B498-43B3-948B-1728B52AA6E4}">
                <adec:decorative xmlns:adec="http://schemas.microsoft.com/office/drawing/2017/decorative" val="1"/>
              </a:ext>
            </a:extLst>
          </p:cNvPr>
          <p:cNvSpPr>
            <a:spLocks/>
          </p:cNvSpPr>
          <p:nvPr userDrawn="1"/>
        </p:nvSpPr>
        <p:spPr bwMode="auto">
          <a:xfrm>
            <a:off x="11214100" y="3182873"/>
            <a:ext cx="977900" cy="1681163"/>
          </a:xfrm>
          <a:custGeom>
            <a:avLst/>
            <a:gdLst>
              <a:gd name="T0" fmla="*/ 616 w 616"/>
              <a:gd name="T1" fmla="*/ 1059 h 1059"/>
              <a:gd name="T2" fmla="*/ 0 w 616"/>
              <a:gd name="T3" fmla="*/ 530 h 1059"/>
              <a:gd name="T4" fmla="*/ 616 w 616"/>
              <a:gd name="T5" fmla="*/ 0 h 1059"/>
              <a:gd name="T6" fmla="*/ 616 w 616"/>
              <a:gd name="T7" fmla="*/ 1059 h 1059"/>
            </a:gdLst>
            <a:ahLst/>
            <a:cxnLst>
              <a:cxn ang="0">
                <a:pos x="T0" y="T1"/>
              </a:cxn>
              <a:cxn ang="0">
                <a:pos x="T2" y="T3"/>
              </a:cxn>
              <a:cxn ang="0">
                <a:pos x="T4" y="T5"/>
              </a:cxn>
              <a:cxn ang="0">
                <a:pos x="T6" y="T7"/>
              </a:cxn>
            </a:cxnLst>
            <a:rect l="0" t="0" r="r" b="b"/>
            <a:pathLst>
              <a:path w="616" h="1059">
                <a:moveTo>
                  <a:pt x="616" y="1059"/>
                </a:moveTo>
                <a:lnTo>
                  <a:pt x="0" y="530"/>
                </a:lnTo>
                <a:lnTo>
                  <a:pt x="616" y="0"/>
                </a:lnTo>
                <a:lnTo>
                  <a:pt x="616" y="1059"/>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589449439"/>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1_Title and Content">
    <p:bg>
      <p:bgPr>
        <a:solidFill>
          <a:schemeClr val="tx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ADD63B5-98CD-0448-8CC4-FEB4511DB1C0}"/>
              </a:ext>
            </a:extLst>
          </p:cNvPr>
          <p:cNvGrpSpPr/>
          <p:nvPr userDrawn="1"/>
        </p:nvGrpSpPr>
        <p:grpSpPr>
          <a:xfrm>
            <a:off x="5119688" y="0"/>
            <a:ext cx="7072312" cy="6858000"/>
            <a:chOff x="5119688" y="0"/>
            <a:chExt cx="7072312" cy="6858000"/>
          </a:xfrm>
        </p:grpSpPr>
        <p:sp>
          <p:nvSpPr>
            <p:cNvPr id="10" name="Freeform 9">
              <a:extLst>
                <a:ext uri="{FF2B5EF4-FFF2-40B4-BE49-F238E27FC236}">
                  <a16:creationId xmlns:a16="http://schemas.microsoft.com/office/drawing/2014/main" id="{113C9F96-A1C2-6542-AFDA-0FD7406EC9DD}"/>
                </a:ext>
              </a:extLst>
            </p:cNvPr>
            <p:cNvSpPr>
              <a:spLocks/>
            </p:cNvSpPr>
            <p:nvPr userDrawn="1"/>
          </p:nvSpPr>
          <p:spPr bwMode="auto">
            <a:xfrm rot="10800000">
              <a:off x="6096000" y="0"/>
              <a:ext cx="6096000" cy="6858000"/>
            </a:xfrm>
            <a:custGeom>
              <a:avLst/>
              <a:gdLst>
                <a:gd name="connsiteX0" fmla="*/ 6095999 w 6096000"/>
                <a:gd name="connsiteY0" fmla="*/ 4160837 h 6858000"/>
                <a:gd name="connsiteX1" fmla="*/ 6095999 w 6096000"/>
                <a:gd name="connsiteY1" fmla="*/ 2479674 h 6858000"/>
                <a:gd name="connsiteX2" fmla="*/ 5118099 w 6096000"/>
                <a:gd name="connsiteY2" fmla="*/ 3321049 h 6858000"/>
                <a:gd name="connsiteX3" fmla="*/ 6096000 w 6096000"/>
                <a:gd name="connsiteY3" fmla="*/ 6858000 h 6858000"/>
                <a:gd name="connsiteX4" fmla="*/ 0 w 6096000"/>
                <a:gd name="connsiteY4" fmla="*/ 6858000 h 6858000"/>
                <a:gd name="connsiteX5" fmla="*/ 0 w 6096000"/>
                <a:gd name="connsiteY5" fmla="*/ 0 h 6858000"/>
                <a:gd name="connsiteX6" fmla="*/ 6096000 w 6096000"/>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95999" y="4160837"/>
                  </a:moveTo>
                  <a:lnTo>
                    <a:pt x="6095999" y="2479674"/>
                  </a:lnTo>
                  <a:lnTo>
                    <a:pt x="5118099" y="3321049"/>
                  </a:lnTo>
                  <a:close/>
                  <a:moveTo>
                    <a:pt x="6096000" y="6858000"/>
                  </a:moveTo>
                  <a:lnTo>
                    <a:pt x="0" y="6858000"/>
                  </a:lnTo>
                  <a:lnTo>
                    <a:pt x="0" y="0"/>
                  </a:lnTo>
                  <a:lnTo>
                    <a:pt x="6096000" y="0"/>
                  </a:lnTo>
                  <a:close/>
                </a:path>
              </a:pathLst>
            </a:custGeom>
            <a:solidFill>
              <a:srgbClr val="EDEDED"/>
            </a:solidFill>
            <a:ln>
              <a:noFill/>
            </a:ln>
          </p:spPr>
          <p:txBody>
            <a:bodyPr vert="horz" wrap="square" lIns="91440" tIns="45720" rIns="91440" bIns="45720" numCol="1" anchor="t" anchorCtr="0" compatLnSpc="1">
              <a:prstTxWarp prst="textNoShape">
                <a:avLst/>
              </a:prstTxWarp>
              <a:noAutofit/>
            </a:bodyPr>
            <a:lstStyle/>
            <a:p>
              <a:endParaRPr lang="en-GB"/>
            </a:p>
          </p:txBody>
        </p:sp>
        <p:sp>
          <p:nvSpPr>
            <p:cNvPr id="35" name="Freeform 20">
              <a:extLst>
                <a:ext uri="{FF2B5EF4-FFF2-40B4-BE49-F238E27FC236}">
                  <a16:creationId xmlns:a16="http://schemas.microsoft.com/office/drawing/2014/main" id="{1129BD95-6DB0-1F48-BE84-CB43D229714E}"/>
                </a:ext>
              </a:extLst>
            </p:cNvPr>
            <p:cNvSpPr>
              <a:spLocks/>
            </p:cNvSpPr>
            <p:nvPr userDrawn="1"/>
          </p:nvSpPr>
          <p:spPr bwMode="auto">
            <a:xfrm>
              <a:off x="5119688" y="2697163"/>
              <a:ext cx="977900" cy="1681163"/>
            </a:xfrm>
            <a:custGeom>
              <a:avLst/>
              <a:gdLst>
                <a:gd name="T0" fmla="*/ 616 w 616"/>
                <a:gd name="T1" fmla="*/ 1059 h 1059"/>
                <a:gd name="T2" fmla="*/ 0 w 616"/>
                <a:gd name="T3" fmla="*/ 530 h 1059"/>
                <a:gd name="T4" fmla="*/ 616 w 616"/>
                <a:gd name="T5" fmla="*/ 0 h 1059"/>
                <a:gd name="T6" fmla="*/ 616 w 616"/>
                <a:gd name="T7" fmla="*/ 1059 h 1059"/>
              </a:gdLst>
              <a:ahLst/>
              <a:cxnLst>
                <a:cxn ang="0">
                  <a:pos x="T0" y="T1"/>
                </a:cxn>
                <a:cxn ang="0">
                  <a:pos x="T2" y="T3"/>
                </a:cxn>
                <a:cxn ang="0">
                  <a:pos x="T4" y="T5"/>
                </a:cxn>
                <a:cxn ang="0">
                  <a:pos x="T6" y="T7"/>
                </a:cxn>
              </a:cxnLst>
              <a:rect l="0" t="0" r="r" b="b"/>
              <a:pathLst>
                <a:path w="616" h="1059">
                  <a:moveTo>
                    <a:pt x="616" y="1059"/>
                  </a:moveTo>
                  <a:lnTo>
                    <a:pt x="0" y="530"/>
                  </a:lnTo>
                  <a:lnTo>
                    <a:pt x="616" y="0"/>
                  </a:lnTo>
                  <a:lnTo>
                    <a:pt x="616" y="105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37" name="Rectangle 36">
            <a:extLst>
              <a:ext uri="{FF2B5EF4-FFF2-40B4-BE49-F238E27FC236}">
                <a16:creationId xmlns:a16="http://schemas.microsoft.com/office/drawing/2014/main" id="{B34C44FA-A5B2-9A48-9BD8-78B92C4688CB}"/>
              </a:ext>
              <a:ext uri="{C183D7F6-B498-43B3-948B-1728B52AA6E4}">
                <adec:decorative xmlns:adec="http://schemas.microsoft.com/office/drawing/2017/decorative" val="1"/>
              </a:ext>
            </a:extLst>
          </p:cNvPr>
          <p:cNvSpPr/>
          <p:nvPr userDrawn="1"/>
        </p:nvSpPr>
        <p:spPr>
          <a:xfrm>
            <a:off x="6096000" y="-10190"/>
            <a:ext cx="6111876" cy="149450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E2E2E2"/>
              </a:solidFill>
            </a:endParaRPr>
          </a:p>
        </p:txBody>
      </p:sp>
      <p:pic>
        <p:nvPicPr>
          <p:cNvPr id="12" name="University of Surrey logo">
            <a:extLst>
              <a:ext uri="{FF2B5EF4-FFF2-40B4-BE49-F238E27FC236}">
                <a16:creationId xmlns:a16="http://schemas.microsoft.com/office/drawing/2014/main" id="{A469069B-62DB-184D-9CF7-F9D7722A39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31062" y="275670"/>
            <a:ext cx="1521933" cy="450000"/>
          </a:xfrm>
          <a:prstGeom prst="rect">
            <a:avLst/>
          </a:prstGeom>
        </p:spPr>
      </p:pic>
      <p:sp>
        <p:nvSpPr>
          <p:cNvPr id="38" name="Title 1">
            <a:extLst>
              <a:ext uri="{FF2B5EF4-FFF2-40B4-BE49-F238E27FC236}">
                <a16:creationId xmlns:a16="http://schemas.microsoft.com/office/drawing/2014/main" id="{5DE451CD-98E8-9146-8B98-94BED9766524}"/>
              </a:ext>
            </a:extLst>
          </p:cNvPr>
          <p:cNvSpPr>
            <a:spLocks noGrp="1"/>
          </p:cNvSpPr>
          <p:nvPr userDrawn="1">
            <p:ph type="title"/>
          </p:nvPr>
        </p:nvSpPr>
        <p:spPr>
          <a:xfrm>
            <a:off x="6254750" y="-10190"/>
            <a:ext cx="3718257" cy="1494503"/>
          </a:xfrm>
        </p:spPr>
        <p:txBody>
          <a:bodyPr/>
          <a:lstStyle/>
          <a:p>
            <a:r>
              <a:rPr lang="en-GB" noProof="0"/>
              <a:t>Click to edit Master title style</a:t>
            </a:r>
          </a:p>
        </p:txBody>
      </p:sp>
      <p:sp>
        <p:nvSpPr>
          <p:cNvPr id="39" name="Content Placeholder 2">
            <a:extLst>
              <a:ext uri="{FF2B5EF4-FFF2-40B4-BE49-F238E27FC236}">
                <a16:creationId xmlns:a16="http://schemas.microsoft.com/office/drawing/2014/main" id="{41799E5B-EFD0-F444-821B-43E6D01EA272}"/>
              </a:ext>
            </a:extLst>
          </p:cNvPr>
          <p:cNvSpPr>
            <a:spLocks noGrp="1"/>
          </p:cNvSpPr>
          <p:nvPr userDrawn="1">
            <p:ph idx="1" hasCustomPrompt="1"/>
          </p:nvPr>
        </p:nvSpPr>
        <p:spPr>
          <a:xfrm>
            <a:off x="7231633" y="1958795"/>
            <a:ext cx="3911028" cy="4424722"/>
          </a:xfrm>
        </p:spPr>
        <p:txBody>
          <a:bodyPr/>
          <a:lstStyle/>
          <a:p>
            <a:pPr lvl="0"/>
            <a:r>
              <a:rPr lang="en-GB" noProof="0"/>
              <a:t>Edit Master text styles</a:t>
            </a:r>
          </a:p>
          <a:p>
            <a:pPr lvl="1"/>
            <a:r>
              <a:rPr lang="en-GB" noProof="0"/>
              <a:t>Second level</a:t>
            </a:r>
          </a:p>
        </p:txBody>
      </p:sp>
    </p:spTree>
    <p:extLst>
      <p:ext uri="{BB962C8B-B14F-4D97-AF65-F5344CB8AC3E}">
        <p14:creationId xmlns:p14="http://schemas.microsoft.com/office/powerpoint/2010/main" val="1983685524"/>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0_Title and Content">
    <p:bg>
      <p:bgPr>
        <a:solidFill>
          <a:schemeClr val="tx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0997F11-0C76-D440-8E74-02A1677D4C43}"/>
              </a:ext>
            </a:extLst>
          </p:cNvPr>
          <p:cNvGrpSpPr/>
          <p:nvPr userDrawn="1"/>
        </p:nvGrpSpPr>
        <p:grpSpPr>
          <a:xfrm>
            <a:off x="5119688" y="0"/>
            <a:ext cx="7091363" cy="6858000"/>
            <a:chOff x="5119688" y="0"/>
            <a:chExt cx="7091363" cy="6858000"/>
          </a:xfrm>
        </p:grpSpPr>
        <p:sp>
          <p:nvSpPr>
            <p:cNvPr id="10" name="Freeform 9">
              <a:extLst>
                <a:ext uri="{FF2B5EF4-FFF2-40B4-BE49-F238E27FC236}">
                  <a16:creationId xmlns:a16="http://schemas.microsoft.com/office/drawing/2014/main" id="{BC3AB891-71C9-0E48-B5AA-032B872CF98F}"/>
                </a:ext>
              </a:extLst>
            </p:cNvPr>
            <p:cNvSpPr>
              <a:spLocks/>
            </p:cNvSpPr>
            <p:nvPr userDrawn="1"/>
          </p:nvSpPr>
          <p:spPr bwMode="auto">
            <a:xfrm rot="10800000">
              <a:off x="6096000" y="0"/>
              <a:ext cx="6096000" cy="6858000"/>
            </a:xfrm>
            <a:custGeom>
              <a:avLst/>
              <a:gdLst>
                <a:gd name="connsiteX0" fmla="*/ 6095999 w 6096000"/>
                <a:gd name="connsiteY0" fmla="*/ 4160837 h 6858000"/>
                <a:gd name="connsiteX1" fmla="*/ 6095999 w 6096000"/>
                <a:gd name="connsiteY1" fmla="*/ 2479674 h 6858000"/>
                <a:gd name="connsiteX2" fmla="*/ 5118099 w 6096000"/>
                <a:gd name="connsiteY2" fmla="*/ 3321049 h 6858000"/>
                <a:gd name="connsiteX3" fmla="*/ 6096000 w 6096000"/>
                <a:gd name="connsiteY3" fmla="*/ 6858000 h 6858000"/>
                <a:gd name="connsiteX4" fmla="*/ 0 w 6096000"/>
                <a:gd name="connsiteY4" fmla="*/ 6858000 h 6858000"/>
                <a:gd name="connsiteX5" fmla="*/ 0 w 6096000"/>
                <a:gd name="connsiteY5" fmla="*/ 0 h 6858000"/>
                <a:gd name="connsiteX6" fmla="*/ 6096000 w 6096000"/>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95999" y="4160837"/>
                  </a:moveTo>
                  <a:lnTo>
                    <a:pt x="6095999" y="2479674"/>
                  </a:lnTo>
                  <a:lnTo>
                    <a:pt x="5118099" y="3321049"/>
                  </a:lnTo>
                  <a:close/>
                  <a:moveTo>
                    <a:pt x="6096000" y="6858000"/>
                  </a:moveTo>
                  <a:lnTo>
                    <a:pt x="0" y="6858000"/>
                  </a:lnTo>
                  <a:lnTo>
                    <a:pt x="0" y="0"/>
                  </a:lnTo>
                  <a:lnTo>
                    <a:pt x="6096000" y="0"/>
                  </a:lnTo>
                  <a:close/>
                </a:path>
              </a:pathLst>
            </a:custGeom>
            <a:solidFill>
              <a:srgbClr val="EDEDED"/>
            </a:solidFill>
            <a:ln>
              <a:noFill/>
            </a:ln>
          </p:spPr>
          <p:txBody>
            <a:bodyPr vert="horz" wrap="square" lIns="91440" tIns="45720" rIns="91440" bIns="45720" numCol="1" anchor="t" anchorCtr="0" compatLnSpc="1">
              <a:prstTxWarp prst="textNoShape">
                <a:avLst/>
              </a:prstTxWarp>
              <a:noAutofit/>
            </a:bodyPr>
            <a:lstStyle/>
            <a:p>
              <a:endParaRPr lang="en-GB"/>
            </a:p>
          </p:txBody>
        </p:sp>
        <p:grpSp>
          <p:nvGrpSpPr>
            <p:cNvPr id="33" name="Group 19">
              <a:extLst>
                <a:ext uri="{FF2B5EF4-FFF2-40B4-BE49-F238E27FC236}">
                  <a16:creationId xmlns:a16="http://schemas.microsoft.com/office/drawing/2014/main" id="{86FDB354-9150-664C-968C-1A7F6F2CF2BD}"/>
                </a:ext>
                <a:ext uri="{C183D7F6-B498-43B3-948B-1728B52AA6E4}">
                  <adec:decorative xmlns:adec="http://schemas.microsoft.com/office/drawing/2017/decorative" val="1"/>
                </a:ext>
              </a:extLst>
            </p:cNvPr>
            <p:cNvGrpSpPr>
              <a:grpSpLocks noChangeAspect="1"/>
            </p:cNvGrpSpPr>
            <p:nvPr userDrawn="1"/>
          </p:nvGrpSpPr>
          <p:grpSpPr bwMode="auto">
            <a:xfrm>
              <a:off x="5119688" y="0"/>
              <a:ext cx="7091363" cy="6858000"/>
              <a:chOff x="3225" y="0"/>
              <a:chExt cx="4467" cy="4320"/>
            </a:xfrm>
          </p:grpSpPr>
          <p:sp>
            <p:nvSpPr>
              <p:cNvPr id="34" name="AutoShape 18">
                <a:extLst>
                  <a:ext uri="{FF2B5EF4-FFF2-40B4-BE49-F238E27FC236}">
                    <a16:creationId xmlns:a16="http://schemas.microsoft.com/office/drawing/2014/main" id="{75C3429F-2F9D-C242-9689-95812F1FD6FB}"/>
                  </a:ext>
                </a:extLst>
              </p:cNvPr>
              <p:cNvSpPr>
                <a:spLocks noChangeAspect="1" noChangeArrowheads="1" noTextEdit="1"/>
              </p:cNvSpPr>
              <p:nvPr userDrawn="1"/>
            </p:nvSpPr>
            <p:spPr bwMode="auto">
              <a:xfrm>
                <a:off x="3226" y="0"/>
                <a:ext cx="4466"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20">
                <a:extLst>
                  <a:ext uri="{FF2B5EF4-FFF2-40B4-BE49-F238E27FC236}">
                    <a16:creationId xmlns:a16="http://schemas.microsoft.com/office/drawing/2014/main" id="{A5FF8FA8-6712-E44D-8D8F-E83C8BBA68EB}"/>
                  </a:ext>
                </a:extLst>
              </p:cNvPr>
              <p:cNvSpPr>
                <a:spLocks/>
              </p:cNvSpPr>
              <p:nvPr userDrawn="1"/>
            </p:nvSpPr>
            <p:spPr bwMode="auto">
              <a:xfrm>
                <a:off x="3225" y="1699"/>
                <a:ext cx="616" cy="1059"/>
              </a:xfrm>
              <a:custGeom>
                <a:avLst/>
                <a:gdLst>
                  <a:gd name="T0" fmla="*/ 616 w 616"/>
                  <a:gd name="T1" fmla="*/ 1059 h 1059"/>
                  <a:gd name="T2" fmla="*/ 0 w 616"/>
                  <a:gd name="T3" fmla="*/ 530 h 1059"/>
                  <a:gd name="T4" fmla="*/ 616 w 616"/>
                  <a:gd name="T5" fmla="*/ 0 h 1059"/>
                  <a:gd name="T6" fmla="*/ 616 w 616"/>
                  <a:gd name="T7" fmla="*/ 1059 h 1059"/>
                </a:gdLst>
                <a:ahLst/>
                <a:cxnLst>
                  <a:cxn ang="0">
                    <a:pos x="T0" y="T1"/>
                  </a:cxn>
                  <a:cxn ang="0">
                    <a:pos x="T2" y="T3"/>
                  </a:cxn>
                  <a:cxn ang="0">
                    <a:pos x="T4" y="T5"/>
                  </a:cxn>
                  <a:cxn ang="0">
                    <a:pos x="T6" y="T7"/>
                  </a:cxn>
                </a:cxnLst>
                <a:rect l="0" t="0" r="r" b="b"/>
                <a:pathLst>
                  <a:path w="616" h="1059">
                    <a:moveTo>
                      <a:pt x="616" y="1059"/>
                    </a:moveTo>
                    <a:lnTo>
                      <a:pt x="0" y="530"/>
                    </a:lnTo>
                    <a:lnTo>
                      <a:pt x="616" y="0"/>
                    </a:lnTo>
                    <a:lnTo>
                      <a:pt x="616" y="1059"/>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sp>
        <p:nvSpPr>
          <p:cNvPr id="37" name="Rectangle 36">
            <a:extLst>
              <a:ext uri="{FF2B5EF4-FFF2-40B4-BE49-F238E27FC236}">
                <a16:creationId xmlns:a16="http://schemas.microsoft.com/office/drawing/2014/main" id="{A402C690-9E34-E541-9703-0023676005C0}"/>
              </a:ext>
              <a:ext uri="{C183D7F6-B498-43B3-948B-1728B52AA6E4}">
                <adec:decorative xmlns:adec="http://schemas.microsoft.com/office/drawing/2017/decorative" val="1"/>
              </a:ext>
            </a:extLst>
          </p:cNvPr>
          <p:cNvSpPr/>
          <p:nvPr userDrawn="1"/>
        </p:nvSpPr>
        <p:spPr>
          <a:xfrm>
            <a:off x="6096000" y="-10190"/>
            <a:ext cx="6111876" cy="149450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E2E2E2"/>
              </a:solidFill>
            </a:endParaRPr>
          </a:p>
        </p:txBody>
      </p:sp>
      <p:pic>
        <p:nvPicPr>
          <p:cNvPr id="12" name="University of Surrey logo">
            <a:extLst>
              <a:ext uri="{FF2B5EF4-FFF2-40B4-BE49-F238E27FC236}">
                <a16:creationId xmlns:a16="http://schemas.microsoft.com/office/drawing/2014/main" id="{4C7014B8-2146-924B-B193-2975477BF1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31062" y="275670"/>
            <a:ext cx="1521933" cy="450000"/>
          </a:xfrm>
          <a:prstGeom prst="rect">
            <a:avLst/>
          </a:prstGeom>
        </p:spPr>
      </p:pic>
      <p:sp>
        <p:nvSpPr>
          <p:cNvPr id="38" name="Title 1">
            <a:extLst>
              <a:ext uri="{FF2B5EF4-FFF2-40B4-BE49-F238E27FC236}">
                <a16:creationId xmlns:a16="http://schemas.microsoft.com/office/drawing/2014/main" id="{E5F792A9-7B0A-B145-9142-E75DF619D3A9}"/>
              </a:ext>
            </a:extLst>
          </p:cNvPr>
          <p:cNvSpPr>
            <a:spLocks noGrp="1"/>
          </p:cNvSpPr>
          <p:nvPr>
            <p:ph type="title"/>
          </p:nvPr>
        </p:nvSpPr>
        <p:spPr>
          <a:xfrm>
            <a:off x="6254751" y="-10190"/>
            <a:ext cx="3734132" cy="1494503"/>
          </a:xfrm>
        </p:spPr>
        <p:txBody>
          <a:bodyPr/>
          <a:lstStyle/>
          <a:p>
            <a:r>
              <a:rPr lang="en-GB" noProof="0"/>
              <a:t>Click to edit Master title style</a:t>
            </a:r>
          </a:p>
        </p:txBody>
      </p:sp>
      <p:sp>
        <p:nvSpPr>
          <p:cNvPr id="39" name="Content Placeholder 2">
            <a:extLst>
              <a:ext uri="{FF2B5EF4-FFF2-40B4-BE49-F238E27FC236}">
                <a16:creationId xmlns:a16="http://schemas.microsoft.com/office/drawing/2014/main" id="{79C61386-0C89-A14E-B2C4-625D9C7E1FC0}"/>
              </a:ext>
            </a:extLst>
          </p:cNvPr>
          <p:cNvSpPr>
            <a:spLocks noGrp="1"/>
          </p:cNvSpPr>
          <p:nvPr>
            <p:ph idx="1" hasCustomPrompt="1"/>
          </p:nvPr>
        </p:nvSpPr>
        <p:spPr>
          <a:xfrm>
            <a:off x="7231633" y="1958795"/>
            <a:ext cx="3911028" cy="4424722"/>
          </a:xfrm>
        </p:spPr>
        <p:txBody>
          <a:bodyPr/>
          <a:lstStyle/>
          <a:p>
            <a:pPr lvl="0"/>
            <a:r>
              <a:rPr lang="en-GB" noProof="0"/>
              <a:t>Edit Master text styles</a:t>
            </a:r>
          </a:p>
          <a:p>
            <a:pPr lvl="1"/>
            <a:r>
              <a:rPr lang="en-GB" noProof="0"/>
              <a:t>Second level</a:t>
            </a:r>
          </a:p>
        </p:txBody>
      </p:sp>
    </p:spTree>
    <p:extLst>
      <p:ext uri="{BB962C8B-B14F-4D97-AF65-F5344CB8AC3E}">
        <p14:creationId xmlns:p14="http://schemas.microsoft.com/office/powerpoint/2010/main" val="1348889202"/>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2_Title and Content">
    <p:bg>
      <p:bgPr>
        <a:solidFill>
          <a:schemeClr val="bg1"/>
        </a:solidFill>
        <a:effectLst/>
      </p:bgPr>
    </p:bg>
    <p:spTree>
      <p:nvGrpSpPr>
        <p:cNvPr id="1" name=""/>
        <p:cNvGrpSpPr/>
        <p:nvPr/>
      </p:nvGrpSpPr>
      <p:grpSpPr>
        <a:xfrm>
          <a:off x="0" y="0"/>
          <a:ext cx="0" cy="0"/>
          <a:chOff x="0" y="0"/>
          <a:chExt cx="0" cy="0"/>
        </a:xfrm>
      </p:grpSpPr>
      <p:sp>
        <p:nvSpPr>
          <p:cNvPr id="33" name="Background">
            <a:extLst>
              <a:ext uri="{FF2B5EF4-FFF2-40B4-BE49-F238E27FC236}">
                <a16:creationId xmlns:a16="http://schemas.microsoft.com/office/drawing/2014/main" id="{85CF191A-6AF4-554F-AE32-5AE1B6671E0E}"/>
              </a:ext>
              <a:ext uri="{C183D7F6-B498-43B3-948B-1728B52AA6E4}">
                <adec:decorative xmlns:adec="http://schemas.microsoft.com/office/drawing/2017/decorative" val="1"/>
              </a:ext>
            </a:extLst>
          </p:cNvPr>
          <p:cNvSpPr/>
          <p:nvPr userDrawn="1"/>
        </p:nvSpPr>
        <p:spPr>
          <a:xfrm>
            <a:off x="0" y="1494503"/>
            <a:ext cx="12192000" cy="5363497"/>
          </a:xfrm>
          <a:prstGeom prst="rect">
            <a:avLst/>
          </a:prstGeom>
          <a:solidFill>
            <a:srgbClr val="ED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E2E2E2"/>
              </a:solidFill>
            </a:endParaRPr>
          </a:p>
        </p:txBody>
      </p:sp>
      <p:grpSp>
        <p:nvGrpSpPr>
          <p:cNvPr id="2" name="Group 1">
            <a:extLst>
              <a:ext uri="{FF2B5EF4-FFF2-40B4-BE49-F238E27FC236}">
                <a16:creationId xmlns:a16="http://schemas.microsoft.com/office/drawing/2014/main" id="{EB72A54D-ACD4-2F42-BE38-BF4CD990E6CD}"/>
              </a:ext>
            </a:extLst>
          </p:cNvPr>
          <p:cNvGrpSpPr/>
          <p:nvPr userDrawn="1"/>
        </p:nvGrpSpPr>
        <p:grpSpPr>
          <a:xfrm>
            <a:off x="1" y="0"/>
            <a:ext cx="7079098" cy="6858000"/>
            <a:chOff x="1" y="0"/>
            <a:chExt cx="7079098" cy="6858000"/>
          </a:xfrm>
        </p:grpSpPr>
        <p:sp>
          <p:nvSpPr>
            <p:cNvPr id="11" name="Freeform 10">
              <a:extLst>
                <a:ext uri="{FF2B5EF4-FFF2-40B4-BE49-F238E27FC236}">
                  <a16:creationId xmlns:a16="http://schemas.microsoft.com/office/drawing/2014/main" id="{D53C99E6-EF19-A242-8174-42CA1DF01935}"/>
                </a:ext>
              </a:extLst>
            </p:cNvPr>
            <p:cNvSpPr>
              <a:spLocks/>
            </p:cNvSpPr>
            <p:nvPr userDrawn="1"/>
          </p:nvSpPr>
          <p:spPr bwMode="auto">
            <a:xfrm rot="10800000" flipH="1">
              <a:off x="1" y="0"/>
              <a:ext cx="6096000" cy="6858000"/>
            </a:xfrm>
            <a:custGeom>
              <a:avLst/>
              <a:gdLst>
                <a:gd name="connsiteX0" fmla="*/ 6095999 w 6096000"/>
                <a:gd name="connsiteY0" fmla="*/ 4160837 h 6858000"/>
                <a:gd name="connsiteX1" fmla="*/ 6095999 w 6096000"/>
                <a:gd name="connsiteY1" fmla="*/ 2479674 h 6858000"/>
                <a:gd name="connsiteX2" fmla="*/ 5118099 w 6096000"/>
                <a:gd name="connsiteY2" fmla="*/ 3321049 h 6858000"/>
                <a:gd name="connsiteX3" fmla="*/ 6096000 w 6096000"/>
                <a:gd name="connsiteY3" fmla="*/ 6858000 h 6858000"/>
                <a:gd name="connsiteX4" fmla="*/ 0 w 6096000"/>
                <a:gd name="connsiteY4" fmla="*/ 6858000 h 6858000"/>
                <a:gd name="connsiteX5" fmla="*/ 0 w 6096000"/>
                <a:gd name="connsiteY5" fmla="*/ 0 h 6858000"/>
                <a:gd name="connsiteX6" fmla="*/ 6096000 w 6096000"/>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95999" y="4160837"/>
                  </a:moveTo>
                  <a:lnTo>
                    <a:pt x="6095999" y="2479674"/>
                  </a:lnTo>
                  <a:lnTo>
                    <a:pt x="5118099" y="3321049"/>
                  </a:lnTo>
                  <a:close/>
                  <a:moveTo>
                    <a:pt x="6096000" y="6858000"/>
                  </a:moveTo>
                  <a:lnTo>
                    <a:pt x="0" y="6858000"/>
                  </a:lnTo>
                  <a:lnTo>
                    <a:pt x="0" y="0"/>
                  </a:lnTo>
                  <a:lnTo>
                    <a:pt x="6096000" y="0"/>
                  </a:lnTo>
                  <a:close/>
                </a:path>
              </a:pathLst>
            </a:custGeom>
            <a:solidFill>
              <a:srgbClr val="E2DDCE"/>
            </a:solidFill>
            <a:ln>
              <a:noFill/>
            </a:ln>
          </p:spPr>
          <p:txBody>
            <a:bodyPr vert="horz" wrap="square" lIns="91440" tIns="45720" rIns="91440" bIns="45720" numCol="1" anchor="t" anchorCtr="0" compatLnSpc="1">
              <a:prstTxWarp prst="textNoShape">
                <a:avLst/>
              </a:prstTxWarp>
              <a:noAutofit/>
            </a:bodyPr>
            <a:lstStyle/>
            <a:p>
              <a:endParaRPr lang="en-GB">
                <a:noFill/>
              </a:endParaRPr>
            </a:p>
          </p:txBody>
        </p:sp>
        <p:sp>
          <p:nvSpPr>
            <p:cNvPr id="12" name="Freeform 20">
              <a:extLst>
                <a:ext uri="{FF2B5EF4-FFF2-40B4-BE49-F238E27FC236}">
                  <a16:creationId xmlns:a16="http://schemas.microsoft.com/office/drawing/2014/main" id="{295A202A-F87D-2947-A0E9-764B0F101FC0}"/>
                </a:ext>
              </a:extLst>
            </p:cNvPr>
            <p:cNvSpPr>
              <a:spLocks/>
            </p:cNvSpPr>
            <p:nvPr userDrawn="1"/>
          </p:nvSpPr>
          <p:spPr bwMode="auto">
            <a:xfrm flipH="1">
              <a:off x="6096000" y="2692443"/>
              <a:ext cx="983099" cy="1690101"/>
            </a:xfrm>
            <a:custGeom>
              <a:avLst/>
              <a:gdLst>
                <a:gd name="T0" fmla="*/ 616 w 616"/>
                <a:gd name="T1" fmla="*/ 1059 h 1059"/>
                <a:gd name="T2" fmla="*/ 0 w 616"/>
                <a:gd name="T3" fmla="*/ 530 h 1059"/>
                <a:gd name="T4" fmla="*/ 616 w 616"/>
                <a:gd name="T5" fmla="*/ 0 h 1059"/>
                <a:gd name="T6" fmla="*/ 616 w 616"/>
                <a:gd name="T7" fmla="*/ 1059 h 1059"/>
              </a:gdLst>
              <a:ahLst/>
              <a:cxnLst>
                <a:cxn ang="0">
                  <a:pos x="T0" y="T1"/>
                </a:cxn>
                <a:cxn ang="0">
                  <a:pos x="T2" y="T3"/>
                </a:cxn>
                <a:cxn ang="0">
                  <a:pos x="T4" y="T5"/>
                </a:cxn>
                <a:cxn ang="0">
                  <a:pos x="T6" y="T7"/>
                </a:cxn>
              </a:cxnLst>
              <a:rect l="0" t="0" r="r" b="b"/>
              <a:pathLst>
                <a:path w="616" h="1059">
                  <a:moveTo>
                    <a:pt x="616" y="1059"/>
                  </a:moveTo>
                  <a:lnTo>
                    <a:pt x="0" y="530"/>
                  </a:lnTo>
                  <a:lnTo>
                    <a:pt x="616" y="0"/>
                  </a:lnTo>
                  <a:lnTo>
                    <a:pt x="616" y="1059"/>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38" name="Rectangle 37">
            <a:extLst>
              <a:ext uri="{FF2B5EF4-FFF2-40B4-BE49-F238E27FC236}">
                <a16:creationId xmlns:a16="http://schemas.microsoft.com/office/drawing/2014/main" id="{09FBE25F-F86D-6B4F-870D-341222AC197C}"/>
              </a:ext>
              <a:ext uri="{C183D7F6-B498-43B3-948B-1728B52AA6E4}">
                <adec:decorative xmlns:adec="http://schemas.microsoft.com/office/drawing/2017/decorative" val="1"/>
              </a:ext>
            </a:extLst>
          </p:cNvPr>
          <p:cNvSpPr/>
          <p:nvPr userDrawn="1"/>
        </p:nvSpPr>
        <p:spPr>
          <a:xfrm>
            <a:off x="0" y="0"/>
            <a:ext cx="12192000" cy="149450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E2E2E2"/>
              </a:solidFill>
            </a:endParaRPr>
          </a:p>
        </p:txBody>
      </p:sp>
      <p:pic>
        <p:nvPicPr>
          <p:cNvPr id="14" name="University of Surrey logo">
            <a:extLst>
              <a:ext uri="{FF2B5EF4-FFF2-40B4-BE49-F238E27FC236}">
                <a16:creationId xmlns:a16="http://schemas.microsoft.com/office/drawing/2014/main" id="{F5B0D0EC-FCC5-C84D-A0D2-7A73EE488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31062" y="275670"/>
            <a:ext cx="1521933" cy="450000"/>
          </a:xfrm>
          <a:prstGeom prst="rect">
            <a:avLst/>
          </a:prstGeom>
        </p:spPr>
      </p:pic>
      <p:sp>
        <p:nvSpPr>
          <p:cNvPr id="40" name="Title Placeholder 1">
            <a:extLst>
              <a:ext uri="{FF2B5EF4-FFF2-40B4-BE49-F238E27FC236}">
                <a16:creationId xmlns:a16="http://schemas.microsoft.com/office/drawing/2014/main" id="{E947F0B1-F29A-214C-AADE-8AD4D19B2ACF}"/>
              </a:ext>
            </a:extLst>
          </p:cNvPr>
          <p:cNvSpPr>
            <a:spLocks noGrp="1"/>
          </p:cNvSpPr>
          <p:nvPr>
            <p:ph type="title"/>
          </p:nvPr>
        </p:nvSpPr>
        <p:spPr>
          <a:xfrm>
            <a:off x="192088" y="0"/>
            <a:ext cx="9799969" cy="1494503"/>
          </a:xfrm>
          <a:prstGeom prst="rect">
            <a:avLst/>
          </a:prstGeom>
        </p:spPr>
        <p:txBody>
          <a:bodyPr vert="horz" lIns="91440" tIns="45720" rIns="91440" bIns="45720" rtlCol="0" anchor="ctr">
            <a:normAutofit/>
          </a:bodyPr>
          <a:lstStyle/>
          <a:p>
            <a:r>
              <a:rPr lang="en-GB" noProof="0"/>
              <a:t>Click to edit Master title style</a:t>
            </a:r>
          </a:p>
        </p:txBody>
      </p:sp>
      <p:sp>
        <p:nvSpPr>
          <p:cNvPr id="41" name="Content Placeholder 2">
            <a:extLst>
              <a:ext uri="{FF2B5EF4-FFF2-40B4-BE49-F238E27FC236}">
                <a16:creationId xmlns:a16="http://schemas.microsoft.com/office/drawing/2014/main" id="{400A8D23-B4A6-7347-9A9D-5E8AAAC99D49}"/>
              </a:ext>
            </a:extLst>
          </p:cNvPr>
          <p:cNvSpPr>
            <a:spLocks noGrp="1"/>
          </p:cNvSpPr>
          <p:nvPr>
            <p:ph idx="1" hasCustomPrompt="1"/>
          </p:nvPr>
        </p:nvSpPr>
        <p:spPr>
          <a:xfrm>
            <a:off x="192088" y="1963890"/>
            <a:ext cx="4718049" cy="4424722"/>
          </a:xfrm>
        </p:spPr>
        <p:txBody>
          <a:bodyPr/>
          <a:lstStyle/>
          <a:p>
            <a:pPr lvl="0"/>
            <a:r>
              <a:rPr lang="en-GB" noProof="0"/>
              <a:t>Edit Master text styles</a:t>
            </a:r>
          </a:p>
          <a:p>
            <a:pPr lvl="1"/>
            <a:r>
              <a:rPr lang="en-GB" noProof="0"/>
              <a:t>Second level</a:t>
            </a:r>
          </a:p>
        </p:txBody>
      </p:sp>
    </p:spTree>
    <p:extLst>
      <p:ext uri="{BB962C8B-B14F-4D97-AF65-F5344CB8AC3E}">
        <p14:creationId xmlns:p14="http://schemas.microsoft.com/office/powerpoint/2010/main" val="2506266251"/>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4_Title and Content">
    <p:bg>
      <p:bgPr>
        <a:solidFill>
          <a:schemeClr val="bg1"/>
        </a:solidFill>
        <a:effectLst/>
      </p:bgPr>
    </p:bg>
    <p:spTree>
      <p:nvGrpSpPr>
        <p:cNvPr id="1" name=""/>
        <p:cNvGrpSpPr/>
        <p:nvPr/>
      </p:nvGrpSpPr>
      <p:grpSpPr>
        <a:xfrm>
          <a:off x="0" y="0"/>
          <a:ext cx="0" cy="0"/>
          <a:chOff x="0" y="0"/>
          <a:chExt cx="0" cy="0"/>
        </a:xfrm>
      </p:grpSpPr>
      <p:sp>
        <p:nvSpPr>
          <p:cNvPr id="33" name="Background">
            <a:extLst>
              <a:ext uri="{FF2B5EF4-FFF2-40B4-BE49-F238E27FC236}">
                <a16:creationId xmlns:a16="http://schemas.microsoft.com/office/drawing/2014/main" id="{9360D86B-B0B5-8D48-905A-7BA09799894F}"/>
              </a:ext>
              <a:ext uri="{C183D7F6-B498-43B3-948B-1728B52AA6E4}">
                <adec:decorative xmlns:adec="http://schemas.microsoft.com/office/drawing/2017/decorative" val="1"/>
              </a:ext>
            </a:extLst>
          </p:cNvPr>
          <p:cNvSpPr/>
          <p:nvPr userDrawn="1"/>
        </p:nvSpPr>
        <p:spPr>
          <a:xfrm>
            <a:off x="0" y="1494503"/>
            <a:ext cx="12192000" cy="5363497"/>
          </a:xfrm>
          <a:prstGeom prst="rect">
            <a:avLst/>
          </a:prstGeom>
          <a:solidFill>
            <a:srgbClr val="ED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E2E2E2"/>
              </a:solidFill>
            </a:endParaRPr>
          </a:p>
        </p:txBody>
      </p:sp>
      <p:grpSp>
        <p:nvGrpSpPr>
          <p:cNvPr id="11" name="Group 10">
            <a:extLst>
              <a:ext uri="{FF2B5EF4-FFF2-40B4-BE49-F238E27FC236}">
                <a16:creationId xmlns:a16="http://schemas.microsoft.com/office/drawing/2014/main" id="{A71E24F8-9659-2844-A589-12B2DA5C1427}"/>
              </a:ext>
            </a:extLst>
          </p:cNvPr>
          <p:cNvGrpSpPr/>
          <p:nvPr userDrawn="1"/>
        </p:nvGrpSpPr>
        <p:grpSpPr>
          <a:xfrm>
            <a:off x="1" y="0"/>
            <a:ext cx="7079098" cy="6858000"/>
            <a:chOff x="1" y="0"/>
            <a:chExt cx="7079098" cy="6858000"/>
          </a:xfrm>
        </p:grpSpPr>
        <p:sp>
          <p:nvSpPr>
            <p:cNvPr id="12" name="Freeform 11">
              <a:extLst>
                <a:ext uri="{FF2B5EF4-FFF2-40B4-BE49-F238E27FC236}">
                  <a16:creationId xmlns:a16="http://schemas.microsoft.com/office/drawing/2014/main" id="{EE39FA4F-5B96-1D4C-B19F-1F7992A9CAC5}"/>
                </a:ext>
              </a:extLst>
            </p:cNvPr>
            <p:cNvSpPr>
              <a:spLocks/>
            </p:cNvSpPr>
            <p:nvPr userDrawn="1"/>
          </p:nvSpPr>
          <p:spPr bwMode="auto">
            <a:xfrm rot="10800000" flipH="1">
              <a:off x="1" y="0"/>
              <a:ext cx="6096000" cy="6858000"/>
            </a:xfrm>
            <a:custGeom>
              <a:avLst/>
              <a:gdLst>
                <a:gd name="connsiteX0" fmla="*/ 6095999 w 6096000"/>
                <a:gd name="connsiteY0" fmla="*/ 4160837 h 6858000"/>
                <a:gd name="connsiteX1" fmla="*/ 6095999 w 6096000"/>
                <a:gd name="connsiteY1" fmla="*/ 2479674 h 6858000"/>
                <a:gd name="connsiteX2" fmla="*/ 5118099 w 6096000"/>
                <a:gd name="connsiteY2" fmla="*/ 3321049 h 6858000"/>
                <a:gd name="connsiteX3" fmla="*/ 6096000 w 6096000"/>
                <a:gd name="connsiteY3" fmla="*/ 6858000 h 6858000"/>
                <a:gd name="connsiteX4" fmla="*/ 0 w 6096000"/>
                <a:gd name="connsiteY4" fmla="*/ 6858000 h 6858000"/>
                <a:gd name="connsiteX5" fmla="*/ 0 w 6096000"/>
                <a:gd name="connsiteY5" fmla="*/ 0 h 6858000"/>
                <a:gd name="connsiteX6" fmla="*/ 6096000 w 6096000"/>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95999" y="4160837"/>
                  </a:moveTo>
                  <a:lnTo>
                    <a:pt x="6095999" y="2479674"/>
                  </a:lnTo>
                  <a:lnTo>
                    <a:pt x="5118099" y="3321049"/>
                  </a:lnTo>
                  <a:close/>
                  <a:moveTo>
                    <a:pt x="6096000" y="6858000"/>
                  </a:moveTo>
                  <a:lnTo>
                    <a:pt x="0" y="6858000"/>
                  </a:lnTo>
                  <a:lnTo>
                    <a:pt x="0" y="0"/>
                  </a:lnTo>
                  <a:lnTo>
                    <a:pt x="6096000" y="0"/>
                  </a:lnTo>
                  <a:close/>
                </a:path>
              </a:pathLst>
            </a:custGeom>
            <a:solidFill>
              <a:srgbClr val="E2DDCE"/>
            </a:solidFill>
            <a:ln>
              <a:noFill/>
            </a:ln>
          </p:spPr>
          <p:txBody>
            <a:bodyPr vert="horz" wrap="square" lIns="91440" tIns="45720" rIns="91440" bIns="45720" numCol="1" anchor="t" anchorCtr="0" compatLnSpc="1">
              <a:prstTxWarp prst="textNoShape">
                <a:avLst/>
              </a:prstTxWarp>
              <a:noAutofit/>
            </a:bodyPr>
            <a:lstStyle/>
            <a:p>
              <a:endParaRPr lang="en-GB">
                <a:noFill/>
              </a:endParaRPr>
            </a:p>
          </p:txBody>
        </p:sp>
        <p:sp>
          <p:nvSpPr>
            <p:cNvPr id="13" name="Freeform 20">
              <a:extLst>
                <a:ext uri="{FF2B5EF4-FFF2-40B4-BE49-F238E27FC236}">
                  <a16:creationId xmlns:a16="http://schemas.microsoft.com/office/drawing/2014/main" id="{8E20FB7B-7D49-5643-8A00-FDF09652E7C3}"/>
                </a:ext>
              </a:extLst>
            </p:cNvPr>
            <p:cNvSpPr>
              <a:spLocks/>
            </p:cNvSpPr>
            <p:nvPr userDrawn="1"/>
          </p:nvSpPr>
          <p:spPr bwMode="auto">
            <a:xfrm flipH="1">
              <a:off x="6096000" y="2692443"/>
              <a:ext cx="983099" cy="1690101"/>
            </a:xfrm>
            <a:custGeom>
              <a:avLst/>
              <a:gdLst>
                <a:gd name="T0" fmla="*/ 616 w 616"/>
                <a:gd name="T1" fmla="*/ 1059 h 1059"/>
                <a:gd name="T2" fmla="*/ 0 w 616"/>
                <a:gd name="T3" fmla="*/ 530 h 1059"/>
                <a:gd name="T4" fmla="*/ 616 w 616"/>
                <a:gd name="T5" fmla="*/ 0 h 1059"/>
                <a:gd name="T6" fmla="*/ 616 w 616"/>
                <a:gd name="T7" fmla="*/ 1059 h 1059"/>
              </a:gdLst>
              <a:ahLst/>
              <a:cxnLst>
                <a:cxn ang="0">
                  <a:pos x="T0" y="T1"/>
                </a:cxn>
                <a:cxn ang="0">
                  <a:pos x="T2" y="T3"/>
                </a:cxn>
                <a:cxn ang="0">
                  <a:pos x="T4" y="T5"/>
                </a:cxn>
                <a:cxn ang="0">
                  <a:pos x="T6" y="T7"/>
                </a:cxn>
              </a:cxnLst>
              <a:rect l="0" t="0" r="r" b="b"/>
              <a:pathLst>
                <a:path w="616" h="1059">
                  <a:moveTo>
                    <a:pt x="616" y="1059"/>
                  </a:moveTo>
                  <a:lnTo>
                    <a:pt x="0" y="530"/>
                  </a:lnTo>
                  <a:lnTo>
                    <a:pt x="616" y="0"/>
                  </a:lnTo>
                  <a:lnTo>
                    <a:pt x="616" y="1059"/>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39" name="Rectangle 38">
            <a:extLst>
              <a:ext uri="{FF2B5EF4-FFF2-40B4-BE49-F238E27FC236}">
                <a16:creationId xmlns:a16="http://schemas.microsoft.com/office/drawing/2014/main" id="{BA4E04DE-AAAF-DE42-AC31-85A5597C97BD}"/>
              </a:ext>
              <a:ext uri="{C183D7F6-B498-43B3-948B-1728B52AA6E4}">
                <adec:decorative xmlns:adec="http://schemas.microsoft.com/office/drawing/2017/decorative" val="1"/>
              </a:ext>
            </a:extLst>
          </p:cNvPr>
          <p:cNvSpPr/>
          <p:nvPr userDrawn="1"/>
        </p:nvSpPr>
        <p:spPr>
          <a:xfrm>
            <a:off x="0" y="0"/>
            <a:ext cx="12192000" cy="149450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E2E2E2"/>
              </a:solidFill>
            </a:endParaRPr>
          </a:p>
        </p:txBody>
      </p:sp>
      <p:pic>
        <p:nvPicPr>
          <p:cNvPr id="14" name="University of Surrey logo">
            <a:extLst>
              <a:ext uri="{FF2B5EF4-FFF2-40B4-BE49-F238E27FC236}">
                <a16:creationId xmlns:a16="http://schemas.microsoft.com/office/drawing/2014/main" id="{9BD7339B-5134-584D-B934-BB47217A8B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31062" y="275670"/>
            <a:ext cx="1521933" cy="450000"/>
          </a:xfrm>
          <a:prstGeom prst="rect">
            <a:avLst/>
          </a:prstGeom>
        </p:spPr>
      </p:pic>
      <p:sp>
        <p:nvSpPr>
          <p:cNvPr id="41" name="Title Placeholder 1">
            <a:extLst>
              <a:ext uri="{FF2B5EF4-FFF2-40B4-BE49-F238E27FC236}">
                <a16:creationId xmlns:a16="http://schemas.microsoft.com/office/drawing/2014/main" id="{3B1C92E4-490E-4C46-BADC-D3CAA5615186}"/>
              </a:ext>
            </a:extLst>
          </p:cNvPr>
          <p:cNvSpPr>
            <a:spLocks noGrp="1"/>
          </p:cNvSpPr>
          <p:nvPr>
            <p:ph type="title"/>
          </p:nvPr>
        </p:nvSpPr>
        <p:spPr>
          <a:xfrm>
            <a:off x="192088" y="0"/>
            <a:ext cx="9799969" cy="149450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8" name="Content Placeholder 2">
            <a:extLst>
              <a:ext uri="{FF2B5EF4-FFF2-40B4-BE49-F238E27FC236}">
                <a16:creationId xmlns:a16="http://schemas.microsoft.com/office/drawing/2014/main" id="{027159DD-F482-E545-9183-01EBB18C7277}"/>
              </a:ext>
            </a:extLst>
          </p:cNvPr>
          <p:cNvSpPr>
            <a:spLocks noGrp="1"/>
          </p:cNvSpPr>
          <p:nvPr>
            <p:ph idx="1" hasCustomPrompt="1"/>
          </p:nvPr>
        </p:nvSpPr>
        <p:spPr>
          <a:xfrm>
            <a:off x="192088" y="1963890"/>
            <a:ext cx="4718049" cy="4424722"/>
          </a:xfrm>
        </p:spPr>
        <p:txBody>
          <a:bodyPr/>
          <a:lstStyle/>
          <a:p>
            <a:pPr lvl="0"/>
            <a:r>
              <a:rPr lang="en-GB" noProof="0"/>
              <a:t>Edit Master text styles</a:t>
            </a:r>
          </a:p>
          <a:p>
            <a:pPr lvl="1"/>
            <a:r>
              <a:rPr lang="en-GB" noProof="0"/>
              <a:t>Second level</a:t>
            </a:r>
          </a:p>
        </p:txBody>
      </p:sp>
    </p:spTree>
    <p:extLst>
      <p:ext uri="{BB962C8B-B14F-4D97-AF65-F5344CB8AC3E}">
        <p14:creationId xmlns:p14="http://schemas.microsoft.com/office/powerpoint/2010/main" val="3147190177"/>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6_Title and Content">
    <p:bg>
      <p:bgPr>
        <a:solidFill>
          <a:schemeClr val="tx2"/>
        </a:solidFill>
        <a:effectLst/>
      </p:bgPr>
    </p:bg>
    <p:spTree>
      <p:nvGrpSpPr>
        <p:cNvPr id="1" name=""/>
        <p:cNvGrpSpPr/>
        <p:nvPr/>
      </p:nvGrpSpPr>
      <p:grpSpPr>
        <a:xfrm>
          <a:off x="0" y="0"/>
          <a:ext cx="0" cy="0"/>
          <a:chOff x="0" y="0"/>
          <a:chExt cx="0" cy="0"/>
        </a:xfrm>
      </p:grpSpPr>
      <p:sp>
        <p:nvSpPr>
          <p:cNvPr id="35" name="Title 1">
            <a:extLst>
              <a:ext uri="{FF2B5EF4-FFF2-40B4-BE49-F238E27FC236}">
                <a16:creationId xmlns:a16="http://schemas.microsoft.com/office/drawing/2014/main" id="{B202715A-7255-6347-B4C2-CB24E001E9E7}"/>
              </a:ext>
            </a:extLst>
          </p:cNvPr>
          <p:cNvSpPr>
            <a:spLocks noGrp="1"/>
          </p:cNvSpPr>
          <p:nvPr>
            <p:ph type="title"/>
          </p:nvPr>
        </p:nvSpPr>
        <p:spPr>
          <a:xfrm>
            <a:off x="192088" y="0"/>
            <a:ext cx="9799969" cy="1494503"/>
          </a:xfrm>
        </p:spPr>
        <p:txBody>
          <a:bodyPr/>
          <a:lstStyle/>
          <a:p>
            <a:r>
              <a:rPr lang="en-GB" noProof="0"/>
              <a:t>Click to edit Master title style</a:t>
            </a:r>
          </a:p>
        </p:txBody>
      </p:sp>
      <p:sp>
        <p:nvSpPr>
          <p:cNvPr id="54" name="Content Placeholder 2">
            <a:extLst>
              <a:ext uri="{FF2B5EF4-FFF2-40B4-BE49-F238E27FC236}">
                <a16:creationId xmlns:a16="http://schemas.microsoft.com/office/drawing/2014/main" id="{151DB99F-24E2-0047-AAFB-DC2899122074}"/>
              </a:ext>
            </a:extLst>
          </p:cNvPr>
          <p:cNvSpPr>
            <a:spLocks noGrp="1"/>
          </p:cNvSpPr>
          <p:nvPr>
            <p:ph idx="1" hasCustomPrompt="1"/>
          </p:nvPr>
        </p:nvSpPr>
        <p:spPr>
          <a:xfrm>
            <a:off x="350556" y="1828800"/>
            <a:ext cx="4435200" cy="4434554"/>
          </a:xfrm>
          <a:prstGeom prst="ellipse">
            <a:avLst/>
          </a:prstGeom>
          <a:solidFill>
            <a:schemeClr val="accent4"/>
          </a:solidFill>
        </p:spPr>
        <p:txBody>
          <a:bodyPr anchor="ctr" anchorCtr="0">
            <a:normAutofit/>
          </a:bodyPr>
          <a:lstStyle>
            <a:lvl1pPr>
              <a:buClr>
                <a:schemeClr val="bg1"/>
              </a:buClr>
              <a:buNone/>
              <a:defRPr sz="2400">
                <a:solidFill>
                  <a:schemeClr val="bg1"/>
                </a:solidFill>
              </a:defRPr>
            </a:lvl1pPr>
          </a:lstStyle>
          <a:p>
            <a:pPr lvl="0"/>
            <a:r>
              <a:rPr lang="en-GB" noProof="0"/>
              <a:t>Add your media here</a:t>
            </a:r>
          </a:p>
        </p:txBody>
      </p:sp>
      <p:sp>
        <p:nvSpPr>
          <p:cNvPr id="34" name="Picture Placeholder 10">
            <a:extLst>
              <a:ext uri="{FF2B5EF4-FFF2-40B4-BE49-F238E27FC236}">
                <a16:creationId xmlns:a16="http://schemas.microsoft.com/office/drawing/2014/main" id="{B41B9132-E164-9745-B711-507D1B16CE51}"/>
              </a:ext>
            </a:extLst>
          </p:cNvPr>
          <p:cNvSpPr>
            <a:spLocks noGrp="1"/>
          </p:cNvSpPr>
          <p:nvPr>
            <p:ph type="pic" sz="quarter" idx="13"/>
          </p:nvPr>
        </p:nvSpPr>
        <p:spPr>
          <a:xfrm>
            <a:off x="5249862" y="1499266"/>
            <a:ext cx="6942138" cy="5373687"/>
          </a:xfrm>
          <a:solidFill>
            <a:schemeClr val="bg2">
              <a:lumMod val="90000"/>
            </a:schemeClr>
          </a:solidFill>
        </p:spPr>
        <p:txBody>
          <a:bodyPr/>
          <a:lstStyle/>
          <a:p>
            <a:endParaRPr lang="en-GB"/>
          </a:p>
        </p:txBody>
      </p:sp>
      <p:grpSp>
        <p:nvGrpSpPr>
          <p:cNvPr id="55" name="Arrows">
            <a:extLst>
              <a:ext uri="{FF2B5EF4-FFF2-40B4-BE49-F238E27FC236}">
                <a16:creationId xmlns:a16="http://schemas.microsoft.com/office/drawing/2014/main" id="{14BAD54F-0CB8-4B42-B14D-C625DA41150E}"/>
              </a:ext>
              <a:ext uri="{C183D7F6-B498-43B3-948B-1728B52AA6E4}">
                <adec:decorative xmlns:adec="http://schemas.microsoft.com/office/drawing/2017/decorative" val="1"/>
              </a:ext>
            </a:extLst>
          </p:cNvPr>
          <p:cNvGrpSpPr/>
          <p:nvPr userDrawn="1"/>
        </p:nvGrpSpPr>
        <p:grpSpPr>
          <a:xfrm>
            <a:off x="4075863" y="1649783"/>
            <a:ext cx="1007932" cy="399016"/>
            <a:chOff x="4113213" y="5141913"/>
            <a:chExt cx="769938" cy="304800"/>
          </a:xfrm>
        </p:grpSpPr>
        <p:sp>
          <p:nvSpPr>
            <p:cNvPr id="56" name="Freeform 17">
              <a:extLst>
                <a:ext uri="{FF2B5EF4-FFF2-40B4-BE49-F238E27FC236}">
                  <a16:creationId xmlns:a16="http://schemas.microsoft.com/office/drawing/2014/main" id="{0584E6E8-3C21-BB45-B08A-22A559BB8F8F}"/>
                </a:ext>
              </a:extLst>
            </p:cNvPr>
            <p:cNvSpPr>
              <a:spLocks/>
            </p:cNvSpPr>
            <p:nvPr userDrawn="1"/>
          </p:nvSpPr>
          <p:spPr bwMode="auto">
            <a:xfrm>
              <a:off x="4700588" y="5141913"/>
              <a:ext cx="182563" cy="304800"/>
            </a:xfrm>
            <a:custGeom>
              <a:avLst/>
              <a:gdLst>
                <a:gd name="T0" fmla="*/ 0 w 115"/>
                <a:gd name="T1" fmla="*/ 192 h 192"/>
                <a:gd name="T2" fmla="*/ 115 w 115"/>
                <a:gd name="T3" fmla="*/ 96 h 192"/>
                <a:gd name="T4" fmla="*/ 0 w 115"/>
                <a:gd name="T5" fmla="*/ 0 h 192"/>
                <a:gd name="T6" fmla="*/ 0 w 115"/>
                <a:gd name="T7" fmla="*/ 192 h 192"/>
              </a:gdLst>
              <a:ahLst/>
              <a:cxnLst>
                <a:cxn ang="0">
                  <a:pos x="T0" y="T1"/>
                </a:cxn>
                <a:cxn ang="0">
                  <a:pos x="T2" y="T3"/>
                </a:cxn>
                <a:cxn ang="0">
                  <a:pos x="T4" y="T5"/>
                </a:cxn>
                <a:cxn ang="0">
                  <a:pos x="T6" y="T7"/>
                </a:cxn>
              </a:cxnLst>
              <a:rect l="0" t="0" r="r" b="b"/>
              <a:pathLst>
                <a:path w="115" h="192">
                  <a:moveTo>
                    <a:pt x="0" y="192"/>
                  </a:moveTo>
                  <a:lnTo>
                    <a:pt x="115" y="96"/>
                  </a:lnTo>
                  <a:lnTo>
                    <a:pt x="0" y="0"/>
                  </a:lnTo>
                  <a:lnTo>
                    <a:pt x="0" y="192"/>
                  </a:lnTo>
                  <a:close/>
                </a:path>
              </a:pathLst>
            </a:custGeom>
            <a:solidFill>
              <a:srgbClr val="E2D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b="1"/>
            </a:p>
          </p:txBody>
        </p:sp>
        <p:sp>
          <p:nvSpPr>
            <p:cNvPr id="57" name="Freeform 18">
              <a:extLst>
                <a:ext uri="{FF2B5EF4-FFF2-40B4-BE49-F238E27FC236}">
                  <a16:creationId xmlns:a16="http://schemas.microsoft.com/office/drawing/2014/main" id="{FC0145B9-F047-1448-84D7-FD65D8DCDFA3}"/>
                </a:ext>
              </a:extLst>
            </p:cNvPr>
            <p:cNvSpPr>
              <a:spLocks/>
            </p:cNvSpPr>
            <p:nvPr userDrawn="1"/>
          </p:nvSpPr>
          <p:spPr bwMode="auto">
            <a:xfrm>
              <a:off x="4406900" y="5141913"/>
              <a:ext cx="180975" cy="304800"/>
            </a:xfrm>
            <a:custGeom>
              <a:avLst/>
              <a:gdLst>
                <a:gd name="T0" fmla="*/ 0 w 114"/>
                <a:gd name="T1" fmla="*/ 192 h 192"/>
                <a:gd name="T2" fmla="*/ 114 w 114"/>
                <a:gd name="T3" fmla="*/ 96 h 192"/>
                <a:gd name="T4" fmla="*/ 0 w 114"/>
                <a:gd name="T5" fmla="*/ 0 h 192"/>
                <a:gd name="T6" fmla="*/ 0 w 114"/>
                <a:gd name="T7" fmla="*/ 192 h 192"/>
              </a:gdLst>
              <a:ahLst/>
              <a:cxnLst>
                <a:cxn ang="0">
                  <a:pos x="T0" y="T1"/>
                </a:cxn>
                <a:cxn ang="0">
                  <a:pos x="T2" y="T3"/>
                </a:cxn>
                <a:cxn ang="0">
                  <a:pos x="T4" y="T5"/>
                </a:cxn>
                <a:cxn ang="0">
                  <a:pos x="T6" y="T7"/>
                </a:cxn>
              </a:cxnLst>
              <a:rect l="0" t="0" r="r" b="b"/>
              <a:pathLst>
                <a:path w="114" h="192">
                  <a:moveTo>
                    <a:pt x="0" y="192"/>
                  </a:moveTo>
                  <a:lnTo>
                    <a:pt x="114" y="96"/>
                  </a:lnTo>
                  <a:lnTo>
                    <a:pt x="0" y="0"/>
                  </a:lnTo>
                  <a:lnTo>
                    <a:pt x="0" y="192"/>
                  </a:lnTo>
                  <a:close/>
                </a:path>
              </a:pathLst>
            </a:custGeom>
            <a:solidFill>
              <a:srgbClr val="C0A2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b="1"/>
            </a:p>
          </p:txBody>
        </p:sp>
        <p:sp>
          <p:nvSpPr>
            <p:cNvPr id="58" name="Freeform 19">
              <a:extLst>
                <a:ext uri="{FF2B5EF4-FFF2-40B4-BE49-F238E27FC236}">
                  <a16:creationId xmlns:a16="http://schemas.microsoft.com/office/drawing/2014/main" id="{FEBDB3B3-6490-3141-854A-6629065E1E6D}"/>
                </a:ext>
              </a:extLst>
            </p:cNvPr>
            <p:cNvSpPr>
              <a:spLocks/>
            </p:cNvSpPr>
            <p:nvPr userDrawn="1"/>
          </p:nvSpPr>
          <p:spPr bwMode="auto">
            <a:xfrm>
              <a:off x="4113213" y="5141913"/>
              <a:ext cx="180975" cy="304800"/>
            </a:xfrm>
            <a:custGeom>
              <a:avLst/>
              <a:gdLst>
                <a:gd name="T0" fmla="*/ 0 w 114"/>
                <a:gd name="T1" fmla="*/ 0 h 192"/>
                <a:gd name="T2" fmla="*/ 114 w 114"/>
                <a:gd name="T3" fmla="*/ 96 h 192"/>
                <a:gd name="T4" fmla="*/ 0 w 114"/>
                <a:gd name="T5" fmla="*/ 192 h 192"/>
                <a:gd name="T6" fmla="*/ 0 w 114"/>
                <a:gd name="T7" fmla="*/ 0 h 192"/>
              </a:gdLst>
              <a:ahLst/>
              <a:cxnLst>
                <a:cxn ang="0">
                  <a:pos x="T0" y="T1"/>
                </a:cxn>
                <a:cxn ang="0">
                  <a:pos x="T2" y="T3"/>
                </a:cxn>
                <a:cxn ang="0">
                  <a:pos x="T4" y="T5"/>
                </a:cxn>
                <a:cxn ang="0">
                  <a:pos x="T6" y="T7"/>
                </a:cxn>
              </a:cxnLst>
              <a:rect l="0" t="0" r="r" b="b"/>
              <a:pathLst>
                <a:path w="114" h="192">
                  <a:moveTo>
                    <a:pt x="0" y="0"/>
                  </a:moveTo>
                  <a:lnTo>
                    <a:pt x="114" y="96"/>
                  </a:lnTo>
                  <a:lnTo>
                    <a:pt x="0" y="192"/>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b="1"/>
            </a:p>
          </p:txBody>
        </p:sp>
      </p:grpSp>
      <p:grpSp>
        <p:nvGrpSpPr>
          <p:cNvPr id="59" name="Arrows">
            <a:extLst>
              <a:ext uri="{FF2B5EF4-FFF2-40B4-BE49-F238E27FC236}">
                <a16:creationId xmlns:a16="http://schemas.microsoft.com/office/drawing/2014/main" id="{D6F1F648-1E80-F34E-914B-E772449FDB15}"/>
              </a:ext>
              <a:ext uri="{C183D7F6-B498-43B3-948B-1728B52AA6E4}">
                <adec:decorative xmlns:adec="http://schemas.microsoft.com/office/drawing/2017/decorative" val="1"/>
              </a:ext>
            </a:extLst>
          </p:cNvPr>
          <p:cNvGrpSpPr/>
          <p:nvPr userDrawn="1"/>
        </p:nvGrpSpPr>
        <p:grpSpPr>
          <a:xfrm flipH="1">
            <a:off x="218108" y="6183683"/>
            <a:ext cx="1007932" cy="399016"/>
            <a:chOff x="4113213" y="5141913"/>
            <a:chExt cx="769938" cy="304800"/>
          </a:xfrm>
        </p:grpSpPr>
        <p:sp>
          <p:nvSpPr>
            <p:cNvPr id="60" name="Freeform 17">
              <a:extLst>
                <a:ext uri="{FF2B5EF4-FFF2-40B4-BE49-F238E27FC236}">
                  <a16:creationId xmlns:a16="http://schemas.microsoft.com/office/drawing/2014/main" id="{9311542A-85E7-E547-AC3B-82838E814296}"/>
                </a:ext>
              </a:extLst>
            </p:cNvPr>
            <p:cNvSpPr>
              <a:spLocks/>
            </p:cNvSpPr>
            <p:nvPr userDrawn="1"/>
          </p:nvSpPr>
          <p:spPr bwMode="auto">
            <a:xfrm>
              <a:off x="4700588" y="5141913"/>
              <a:ext cx="182563" cy="304800"/>
            </a:xfrm>
            <a:custGeom>
              <a:avLst/>
              <a:gdLst>
                <a:gd name="T0" fmla="*/ 0 w 115"/>
                <a:gd name="T1" fmla="*/ 192 h 192"/>
                <a:gd name="T2" fmla="*/ 115 w 115"/>
                <a:gd name="T3" fmla="*/ 96 h 192"/>
                <a:gd name="T4" fmla="*/ 0 w 115"/>
                <a:gd name="T5" fmla="*/ 0 h 192"/>
                <a:gd name="T6" fmla="*/ 0 w 115"/>
                <a:gd name="T7" fmla="*/ 192 h 192"/>
              </a:gdLst>
              <a:ahLst/>
              <a:cxnLst>
                <a:cxn ang="0">
                  <a:pos x="T0" y="T1"/>
                </a:cxn>
                <a:cxn ang="0">
                  <a:pos x="T2" y="T3"/>
                </a:cxn>
                <a:cxn ang="0">
                  <a:pos x="T4" y="T5"/>
                </a:cxn>
                <a:cxn ang="0">
                  <a:pos x="T6" y="T7"/>
                </a:cxn>
              </a:cxnLst>
              <a:rect l="0" t="0" r="r" b="b"/>
              <a:pathLst>
                <a:path w="115" h="192">
                  <a:moveTo>
                    <a:pt x="0" y="192"/>
                  </a:moveTo>
                  <a:lnTo>
                    <a:pt x="115" y="96"/>
                  </a:lnTo>
                  <a:lnTo>
                    <a:pt x="0" y="0"/>
                  </a:lnTo>
                  <a:lnTo>
                    <a:pt x="0" y="192"/>
                  </a:lnTo>
                  <a:close/>
                </a:path>
              </a:pathLst>
            </a:custGeom>
            <a:solidFill>
              <a:srgbClr val="E2D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Freeform 18">
              <a:extLst>
                <a:ext uri="{FF2B5EF4-FFF2-40B4-BE49-F238E27FC236}">
                  <a16:creationId xmlns:a16="http://schemas.microsoft.com/office/drawing/2014/main" id="{223D5FF6-9CD1-094D-A390-3E42AE0B866E}"/>
                </a:ext>
              </a:extLst>
            </p:cNvPr>
            <p:cNvSpPr>
              <a:spLocks/>
            </p:cNvSpPr>
            <p:nvPr userDrawn="1"/>
          </p:nvSpPr>
          <p:spPr bwMode="auto">
            <a:xfrm>
              <a:off x="4406900" y="5141913"/>
              <a:ext cx="180975" cy="304800"/>
            </a:xfrm>
            <a:custGeom>
              <a:avLst/>
              <a:gdLst>
                <a:gd name="T0" fmla="*/ 0 w 114"/>
                <a:gd name="T1" fmla="*/ 192 h 192"/>
                <a:gd name="T2" fmla="*/ 114 w 114"/>
                <a:gd name="T3" fmla="*/ 96 h 192"/>
                <a:gd name="T4" fmla="*/ 0 w 114"/>
                <a:gd name="T5" fmla="*/ 0 h 192"/>
                <a:gd name="T6" fmla="*/ 0 w 114"/>
                <a:gd name="T7" fmla="*/ 192 h 192"/>
              </a:gdLst>
              <a:ahLst/>
              <a:cxnLst>
                <a:cxn ang="0">
                  <a:pos x="T0" y="T1"/>
                </a:cxn>
                <a:cxn ang="0">
                  <a:pos x="T2" y="T3"/>
                </a:cxn>
                <a:cxn ang="0">
                  <a:pos x="T4" y="T5"/>
                </a:cxn>
                <a:cxn ang="0">
                  <a:pos x="T6" y="T7"/>
                </a:cxn>
              </a:cxnLst>
              <a:rect l="0" t="0" r="r" b="b"/>
              <a:pathLst>
                <a:path w="114" h="192">
                  <a:moveTo>
                    <a:pt x="0" y="192"/>
                  </a:moveTo>
                  <a:lnTo>
                    <a:pt x="114" y="96"/>
                  </a:lnTo>
                  <a:lnTo>
                    <a:pt x="0" y="0"/>
                  </a:lnTo>
                  <a:lnTo>
                    <a:pt x="0" y="192"/>
                  </a:lnTo>
                  <a:close/>
                </a:path>
              </a:pathLst>
            </a:custGeom>
            <a:solidFill>
              <a:srgbClr val="C0A2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 name="Freeform 19">
              <a:extLst>
                <a:ext uri="{FF2B5EF4-FFF2-40B4-BE49-F238E27FC236}">
                  <a16:creationId xmlns:a16="http://schemas.microsoft.com/office/drawing/2014/main" id="{5B23C2B9-4182-2442-8EF8-8831B1501E12}"/>
                </a:ext>
              </a:extLst>
            </p:cNvPr>
            <p:cNvSpPr>
              <a:spLocks/>
            </p:cNvSpPr>
            <p:nvPr userDrawn="1"/>
          </p:nvSpPr>
          <p:spPr bwMode="auto">
            <a:xfrm>
              <a:off x="4113213" y="5141913"/>
              <a:ext cx="180975" cy="304800"/>
            </a:xfrm>
            <a:custGeom>
              <a:avLst/>
              <a:gdLst>
                <a:gd name="T0" fmla="*/ 0 w 114"/>
                <a:gd name="T1" fmla="*/ 0 h 192"/>
                <a:gd name="T2" fmla="*/ 114 w 114"/>
                <a:gd name="T3" fmla="*/ 96 h 192"/>
                <a:gd name="T4" fmla="*/ 0 w 114"/>
                <a:gd name="T5" fmla="*/ 192 h 192"/>
                <a:gd name="T6" fmla="*/ 0 w 114"/>
                <a:gd name="T7" fmla="*/ 0 h 192"/>
              </a:gdLst>
              <a:ahLst/>
              <a:cxnLst>
                <a:cxn ang="0">
                  <a:pos x="T0" y="T1"/>
                </a:cxn>
                <a:cxn ang="0">
                  <a:pos x="T2" y="T3"/>
                </a:cxn>
                <a:cxn ang="0">
                  <a:pos x="T4" y="T5"/>
                </a:cxn>
                <a:cxn ang="0">
                  <a:pos x="T6" y="T7"/>
                </a:cxn>
              </a:cxnLst>
              <a:rect l="0" t="0" r="r" b="b"/>
              <a:pathLst>
                <a:path w="114" h="192">
                  <a:moveTo>
                    <a:pt x="0" y="0"/>
                  </a:moveTo>
                  <a:lnTo>
                    <a:pt x="114" y="96"/>
                  </a:lnTo>
                  <a:lnTo>
                    <a:pt x="0" y="192"/>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3655625080"/>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7_Title and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64602-9616-441D-B78D-F5292291ADA9}"/>
              </a:ext>
            </a:extLst>
          </p:cNvPr>
          <p:cNvSpPr>
            <a:spLocks noGrp="1"/>
          </p:cNvSpPr>
          <p:nvPr>
            <p:ph type="title"/>
          </p:nvPr>
        </p:nvSpPr>
        <p:spPr>
          <a:xfrm>
            <a:off x="192088" y="0"/>
            <a:ext cx="9799969" cy="1494503"/>
          </a:xfrm>
        </p:spPr>
        <p:txBody>
          <a:bodyPr/>
          <a:lstStyle/>
          <a:p>
            <a:r>
              <a:rPr lang="en-GB" noProof="0"/>
              <a:t>Click to edit Master title style</a:t>
            </a:r>
          </a:p>
        </p:txBody>
      </p:sp>
      <p:sp>
        <p:nvSpPr>
          <p:cNvPr id="11" name="Picture Placeholder 10">
            <a:extLst>
              <a:ext uri="{FF2B5EF4-FFF2-40B4-BE49-F238E27FC236}">
                <a16:creationId xmlns:a16="http://schemas.microsoft.com/office/drawing/2014/main" id="{5CCB3349-6592-4E45-A2C3-747A0547D850}"/>
              </a:ext>
            </a:extLst>
          </p:cNvPr>
          <p:cNvSpPr>
            <a:spLocks noGrp="1"/>
          </p:cNvSpPr>
          <p:nvPr>
            <p:ph type="pic" sz="quarter" idx="13" hasCustomPrompt="1"/>
          </p:nvPr>
        </p:nvSpPr>
        <p:spPr>
          <a:xfrm>
            <a:off x="0" y="1494504"/>
            <a:ext cx="12192000" cy="5378450"/>
          </a:xfrm>
          <a:noFill/>
        </p:spPr>
        <p:txBody>
          <a:bodyPr/>
          <a:lstStyle/>
          <a:p>
            <a:r>
              <a:rPr lang="en-GB"/>
              <a:t>Click icon to add image</a:t>
            </a:r>
          </a:p>
        </p:txBody>
      </p:sp>
    </p:spTree>
    <p:extLst>
      <p:ext uri="{BB962C8B-B14F-4D97-AF65-F5344CB8AC3E}">
        <p14:creationId xmlns:p14="http://schemas.microsoft.com/office/powerpoint/2010/main" val="620393969"/>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4_Title and Content">
    <p:bg>
      <p:bgPr>
        <a:solidFill>
          <a:schemeClr val="accent1"/>
        </a:solidFill>
        <a:effectLst/>
      </p:bgPr>
    </p:bg>
    <p:spTree>
      <p:nvGrpSpPr>
        <p:cNvPr id="1" name=""/>
        <p:cNvGrpSpPr/>
        <p:nvPr/>
      </p:nvGrpSpPr>
      <p:grpSpPr>
        <a:xfrm>
          <a:off x="0" y="0"/>
          <a:ext cx="0" cy="0"/>
          <a:chOff x="0" y="0"/>
          <a:chExt cx="0" cy="0"/>
        </a:xfrm>
      </p:grpSpPr>
      <p:sp>
        <p:nvSpPr>
          <p:cNvPr id="39" name="Picture Placeholder 35">
            <a:extLst>
              <a:ext uri="{FF2B5EF4-FFF2-40B4-BE49-F238E27FC236}">
                <a16:creationId xmlns:a16="http://schemas.microsoft.com/office/drawing/2014/main" id="{A70BF981-16FD-024D-9F44-F581471B985F}"/>
              </a:ext>
            </a:extLst>
          </p:cNvPr>
          <p:cNvSpPr>
            <a:spLocks noGrp="1"/>
          </p:cNvSpPr>
          <p:nvPr>
            <p:ph type="pic" sz="quarter" idx="13" hasCustomPrompt="1"/>
          </p:nvPr>
        </p:nvSpPr>
        <p:spPr>
          <a:xfrm>
            <a:off x="1815982" y="1411938"/>
            <a:ext cx="4072146" cy="4034118"/>
          </a:xfrm>
          <a:prstGeom prst="pie">
            <a:avLst>
              <a:gd name="adj1" fmla="val 5412068"/>
              <a:gd name="adj2" fmla="val 16183488"/>
            </a:avLst>
          </a:prstGeom>
          <a:solidFill>
            <a:schemeClr val="bg2">
              <a:lumMod val="25000"/>
            </a:schemeClr>
          </a:solidFill>
        </p:spPr>
        <p:txBody>
          <a:bodyPr anchor="ctr"/>
          <a:lstStyle>
            <a:lvl1pPr marL="11113" indent="0" algn="l">
              <a:buClr>
                <a:schemeClr val="bg1"/>
              </a:buClr>
              <a:buNone/>
              <a:tabLst/>
              <a:defRPr>
                <a:solidFill>
                  <a:schemeClr val="bg1"/>
                </a:solidFill>
              </a:defRPr>
            </a:lvl1pPr>
          </a:lstStyle>
          <a:p>
            <a:r>
              <a:rPr lang="en-GB"/>
              <a:t>Click icon </a:t>
            </a:r>
            <a:br>
              <a:rPr lang="en-GB"/>
            </a:br>
            <a:r>
              <a:rPr lang="en-GB"/>
              <a:t>to add </a:t>
            </a:r>
            <a:br>
              <a:rPr lang="en-GB"/>
            </a:br>
            <a:r>
              <a:rPr lang="en-GB"/>
              <a:t>image </a:t>
            </a:r>
            <a:br>
              <a:rPr lang="en-GB"/>
            </a:br>
            <a:r>
              <a:rPr lang="en-GB"/>
              <a:t>and crop</a:t>
            </a:r>
          </a:p>
        </p:txBody>
      </p:sp>
      <p:sp>
        <p:nvSpPr>
          <p:cNvPr id="40" name="Rectangle 39">
            <a:extLst>
              <a:ext uri="{FF2B5EF4-FFF2-40B4-BE49-F238E27FC236}">
                <a16:creationId xmlns:a16="http://schemas.microsoft.com/office/drawing/2014/main" id="{A3BD1931-FA42-8B4E-B5A7-312C26D34958}"/>
              </a:ext>
              <a:ext uri="{C183D7F6-B498-43B3-948B-1728B52AA6E4}">
                <adec:decorative xmlns:adec="http://schemas.microsoft.com/office/drawing/2017/decorative" val="1"/>
              </a:ext>
            </a:extLst>
          </p:cNvPr>
          <p:cNvSpPr/>
          <p:nvPr userDrawn="1"/>
        </p:nvSpPr>
        <p:spPr>
          <a:xfrm>
            <a:off x="3840480" y="0"/>
            <a:ext cx="835152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4" name="University of Surrey logo">
            <a:extLst>
              <a:ext uri="{FF2B5EF4-FFF2-40B4-BE49-F238E27FC236}">
                <a16:creationId xmlns:a16="http://schemas.microsoft.com/office/drawing/2014/main" id="{15CE3D9B-36DB-A940-A37A-0C998B958C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31062" y="275670"/>
            <a:ext cx="1521933" cy="450000"/>
          </a:xfrm>
          <a:prstGeom prst="rect">
            <a:avLst/>
          </a:prstGeom>
        </p:spPr>
      </p:pic>
      <p:sp>
        <p:nvSpPr>
          <p:cNvPr id="69" name="Title 1">
            <a:extLst>
              <a:ext uri="{FF2B5EF4-FFF2-40B4-BE49-F238E27FC236}">
                <a16:creationId xmlns:a16="http://schemas.microsoft.com/office/drawing/2014/main" id="{CCF52C3A-E5F8-E94D-ABC0-2AEF93A75016}"/>
              </a:ext>
            </a:extLst>
          </p:cNvPr>
          <p:cNvSpPr>
            <a:spLocks noGrp="1"/>
          </p:cNvSpPr>
          <p:nvPr>
            <p:ph type="title"/>
          </p:nvPr>
        </p:nvSpPr>
        <p:spPr>
          <a:xfrm>
            <a:off x="4021394" y="1628775"/>
            <a:ext cx="7705473" cy="3126105"/>
          </a:xfrm>
        </p:spPr>
        <p:txBody>
          <a:bodyPr anchor="b" anchorCtr="0">
            <a:noAutofit/>
          </a:bodyPr>
          <a:lstStyle>
            <a:lvl1pPr>
              <a:defRPr sz="3200" b="0">
                <a:solidFill>
                  <a:schemeClr val="bg1"/>
                </a:solidFill>
              </a:defRPr>
            </a:lvl1pPr>
          </a:lstStyle>
          <a:p>
            <a:r>
              <a:rPr lang="en-GB" noProof="0"/>
              <a:t>Click to edit Master title style</a:t>
            </a:r>
          </a:p>
        </p:txBody>
      </p:sp>
      <p:sp>
        <p:nvSpPr>
          <p:cNvPr id="70" name="Subtitle 2">
            <a:extLst>
              <a:ext uri="{FF2B5EF4-FFF2-40B4-BE49-F238E27FC236}">
                <a16:creationId xmlns:a16="http://schemas.microsoft.com/office/drawing/2014/main" id="{B3C89F11-40ED-FD44-A9A7-2227FA6F1530}"/>
              </a:ext>
            </a:extLst>
          </p:cNvPr>
          <p:cNvSpPr>
            <a:spLocks noGrp="1"/>
          </p:cNvSpPr>
          <p:nvPr>
            <p:ph type="subTitle" idx="1"/>
          </p:nvPr>
        </p:nvSpPr>
        <p:spPr>
          <a:xfrm>
            <a:off x="4021411" y="4760455"/>
            <a:ext cx="7706785" cy="1669705"/>
          </a:xfrm>
        </p:spPr>
        <p:txBody>
          <a:bodyPr/>
          <a:lstStyle>
            <a:lvl1pPr marL="0" indent="0" algn="l">
              <a:buNone/>
              <a:defRPr sz="2400" b="1">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sp>
        <p:nvSpPr>
          <p:cNvPr id="71" name="Arrow">
            <a:extLst>
              <a:ext uri="{FF2B5EF4-FFF2-40B4-BE49-F238E27FC236}">
                <a16:creationId xmlns:a16="http://schemas.microsoft.com/office/drawing/2014/main" id="{7CF0D336-AD2E-604A-B6A4-732FDDEA17A5}"/>
              </a:ext>
              <a:ext uri="{C183D7F6-B498-43B3-948B-1728B52AA6E4}">
                <adec:decorative xmlns:adec="http://schemas.microsoft.com/office/drawing/2017/decorative" val="1"/>
              </a:ext>
            </a:extLst>
          </p:cNvPr>
          <p:cNvSpPr>
            <a:spLocks/>
          </p:cNvSpPr>
          <p:nvPr userDrawn="1"/>
        </p:nvSpPr>
        <p:spPr bwMode="auto">
          <a:xfrm flipH="1">
            <a:off x="0" y="586295"/>
            <a:ext cx="522360" cy="898018"/>
          </a:xfrm>
          <a:custGeom>
            <a:avLst/>
            <a:gdLst>
              <a:gd name="T0" fmla="*/ 616 w 616"/>
              <a:gd name="T1" fmla="*/ 1059 h 1059"/>
              <a:gd name="T2" fmla="*/ 0 w 616"/>
              <a:gd name="T3" fmla="*/ 530 h 1059"/>
              <a:gd name="T4" fmla="*/ 616 w 616"/>
              <a:gd name="T5" fmla="*/ 0 h 1059"/>
              <a:gd name="T6" fmla="*/ 616 w 616"/>
              <a:gd name="T7" fmla="*/ 1059 h 1059"/>
            </a:gdLst>
            <a:ahLst/>
            <a:cxnLst>
              <a:cxn ang="0">
                <a:pos x="T0" y="T1"/>
              </a:cxn>
              <a:cxn ang="0">
                <a:pos x="T2" y="T3"/>
              </a:cxn>
              <a:cxn ang="0">
                <a:pos x="T4" y="T5"/>
              </a:cxn>
              <a:cxn ang="0">
                <a:pos x="T6" y="T7"/>
              </a:cxn>
            </a:cxnLst>
            <a:rect l="0" t="0" r="r" b="b"/>
            <a:pathLst>
              <a:path w="616" h="1059">
                <a:moveTo>
                  <a:pt x="616" y="1059"/>
                </a:moveTo>
                <a:lnTo>
                  <a:pt x="0" y="530"/>
                </a:lnTo>
                <a:lnTo>
                  <a:pt x="616" y="0"/>
                </a:lnTo>
                <a:lnTo>
                  <a:pt x="616" y="1059"/>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GB"/>
          </a:p>
        </p:txBody>
      </p:sp>
      <p:grpSp>
        <p:nvGrpSpPr>
          <p:cNvPr id="72" name="Arrows">
            <a:extLst>
              <a:ext uri="{FF2B5EF4-FFF2-40B4-BE49-F238E27FC236}">
                <a16:creationId xmlns:a16="http://schemas.microsoft.com/office/drawing/2014/main" id="{0271D7F0-99C0-E44C-A3CF-9F30C2ADE390}"/>
              </a:ext>
              <a:ext uri="{C183D7F6-B498-43B3-948B-1728B52AA6E4}">
                <adec:decorative xmlns:adec="http://schemas.microsoft.com/office/drawing/2017/decorative" val="1"/>
              </a:ext>
            </a:extLst>
          </p:cNvPr>
          <p:cNvGrpSpPr/>
          <p:nvPr userDrawn="1"/>
        </p:nvGrpSpPr>
        <p:grpSpPr>
          <a:xfrm>
            <a:off x="4170752" y="729671"/>
            <a:ext cx="1007932" cy="399016"/>
            <a:chOff x="4113213" y="5141913"/>
            <a:chExt cx="769938" cy="304800"/>
          </a:xfrm>
        </p:grpSpPr>
        <p:sp>
          <p:nvSpPr>
            <p:cNvPr id="73" name="Freeform 17">
              <a:extLst>
                <a:ext uri="{FF2B5EF4-FFF2-40B4-BE49-F238E27FC236}">
                  <a16:creationId xmlns:a16="http://schemas.microsoft.com/office/drawing/2014/main" id="{BD327116-0E1A-5E45-B253-2BFBFFE9CAF6}"/>
                </a:ext>
              </a:extLst>
            </p:cNvPr>
            <p:cNvSpPr>
              <a:spLocks/>
            </p:cNvSpPr>
            <p:nvPr userDrawn="1"/>
          </p:nvSpPr>
          <p:spPr bwMode="auto">
            <a:xfrm>
              <a:off x="4700588" y="5141913"/>
              <a:ext cx="182563" cy="304800"/>
            </a:xfrm>
            <a:custGeom>
              <a:avLst/>
              <a:gdLst>
                <a:gd name="T0" fmla="*/ 0 w 115"/>
                <a:gd name="T1" fmla="*/ 192 h 192"/>
                <a:gd name="T2" fmla="*/ 115 w 115"/>
                <a:gd name="T3" fmla="*/ 96 h 192"/>
                <a:gd name="T4" fmla="*/ 0 w 115"/>
                <a:gd name="T5" fmla="*/ 0 h 192"/>
                <a:gd name="T6" fmla="*/ 0 w 115"/>
                <a:gd name="T7" fmla="*/ 192 h 192"/>
              </a:gdLst>
              <a:ahLst/>
              <a:cxnLst>
                <a:cxn ang="0">
                  <a:pos x="T0" y="T1"/>
                </a:cxn>
                <a:cxn ang="0">
                  <a:pos x="T2" y="T3"/>
                </a:cxn>
                <a:cxn ang="0">
                  <a:pos x="T4" y="T5"/>
                </a:cxn>
                <a:cxn ang="0">
                  <a:pos x="T6" y="T7"/>
                </a:cxn>
              </a:cxnLst>
              <a:rect l="0" t="0" r="r" b="b"/>
              <a:pathLst>
                <a:path w="115" h="192">
                  <a:moveTo>
                    <a:pt x="0" y="192"/>
                  </a:moveTo>
                  <a:lnTo>
                    <a:pt x="115" y="96"/>
                  </a:lnTo>
                  <a:lnTo>
                    <a:pt x="0" y="0"/>
                  </a:lnTo>
                  <a:lnTo>
                    <a:pt x="0" y="192"/>
                  </a:lnTo>
                  <a:close/>
                </a:path>
              </a:pathLst>
            </a:custGeom>
            <a:solidFill>
              <a:srgbClr val="E2D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 name="Freeform 18">
              <a:extLst>
                <a:ext uri="{FF2B5EF4-FFF2-40B4-BE49-F238E27FC236}">
                  <a16:creationId xmlns:a16="http://schemas.microsoft.com/office/drawing/2014/main" id="{2564686E-D875-A540-BC07-33F4A9C30800}"/>
                </a:ext>
              </a:extLst>
            </p:cNvPr>
            <p:cNvSpPr>
              <a:spLocks/>
            </p:cNvSpPr>
            <p:nvPr userDrawn="1"/>
          </p:nvSpPr>
          <p:spPr bwMode="auto">
            <a:xfrm>
              <a:off x="4406900" y="5141913"/>
              <a:ext cx="180975" cy="304800"/>
            </a:xfrm>
            <a:custGeom>
              <a:avLst/>
              <a:gdLst>
                <a:gd name="T0" fmla="*/ 0 w 114"/>
                <a:gd name="T1" fmla="*/ 192 h 192"/>
                <a:gd name="T2" fmla="*/ 114 w 114"/>
                <a:gd name="T3" fmla="*/ 96 h 192"/>
                <a:gd name="T4" fmla="*/ 0 w 114"/>
                <a:gd name="T5" fmla="*/ 0 h 192"/>
                <a:gd name="T6" fmla="*/ 0 w 114"/>
                <a:gd name="T7" fmla="*/ 192 h 192"/>
              </a:gdLst>
              <a:ahLst/>
              <a:cxnLst>
                <a:cxn ang="0">
                  <a:pos x="T0" y="T1"/>
                </a:cxn>
                <a:cxn ang="0">
                  <a:pos x="T2" y="T3"/>
                </a:cxn>
                <a:cxn ang="0">
                  <a:pos x="T4" y="T5"/>
                </a:cxn>
                <a:cxn ang="0">
                  <a:pos x="T6" y="T7"/>
                </a:cxn>
              </a:cxnLst>
              <a:rect l="0" t="0" r="r" b="b"/>
              <a:pathLst>
                <a:path w="114" h="192">
                  <a:moveTo>
                    <a:pt x="0" y="192"/>
                  </a:moveTo>
                  <a:lnTo>
                    <a:pt x="114" y="96"/>
                  </a:lnTo>
                  <a:lnTo>
                    <a:pt x="0" y="0"/>
                  </a:lnTo>
                  <a:lnTo>
                    <a:pt x="0" y="192"/>
                  </a:lnTo>
                  <a:close/>
                </a:path>
              </a:pathLst>
            </a:custGeom>
            <a:solidFill>
              <a:srgbClr val="C0A2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 name="Freeform 19">
              <a:extLst>
                <a:ext uri="{FF2B5EF4-FFF2-40B4-BE49-F238E27FC236}">
                  <a16:creationId xmlns:a16="http://schemas.microsoft.com/office/drawing/2014/main" id="{BE32A7C7-B6B8-A544-9F22-366C4F6786C6}"/>
                </a:ext>
              </a:extLst>
            </p:cNvPr>
            <p:cNvSpPr>
              <a:spLocks/>
            </p:cNvSpPr>
            <p:nvPr userDrawn="1"/>
          </p:nvSpPr>
          <p:spPr bwMode="auto">
            <a:xfrm>
              <a:off x="4113213" y="5141913"/>
              <a:ext cx="180975" cy="304800"/>
            </a:xfrm>
            <a:custGeom>
              <a:avLst/>
              <a:gdLst>
                <a:gd name="T0" fmla="*/ 0 w 114"/>
                <a:gd name="T1" fmla="*/ 0 h 192"/>
                <a:gd name="T2" fmla="*/ 114 w 114"/>
                <a:gd name="T3" fmla="*/ 96 h 192"/>
                <a:gd name="T4" fmla="*/ 0 w 114"/>
                <a:gd name="T5" fmla="*/ 192 h 192"/>
                <a:gd name="T6" fmla="*/ 0 w 114"/>
                <a:gd name="T7" fmla="*/ 0 h 192"/>
              </a:gdLst>
              <a:ahLst/>
              <a:cxnLst>
                <a:cxn ang="0">
                  <a:pos x="T0" y="T1"/>
                </a:cxn>
                <a:cxn ang="0">
                  <a:pos x="T2" y="T3"/>
                </a:cxn>
                <a:cxn ang="0">
                  <a:pos x="T4" y="T5"/>
                </a:cxn>
                <a:cxn ang="0">
                  <a:pos x="T6" y="T7"/>
                </a:cxn>
              </a:cxnLst>
              <a:rect l="0" t="0" r="r" b="b"/>
              <a:pathLst>
                <a:path w="114" h="192">
                  <a:moveTo>
                    <a:pt x="0" y="0"/>
                  </a:moveTo>
                  <a:lnTo>
                    <a:pt x="114" y="96"/>
                  </a:lnTo>
                  <a:lnTo>
                    <a:pt x="0" y="192"/>
                  </a:lnTo>
                  <a:lnTo>
                    <a:pt x="0" y="0"/>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grpSp>
        <p:nvGrpSpPr>
          <p:cNvPr id="76" name="Arrows">
            <a:extLst>
              <a:ext uri="{FF2B5EF4-FFF2-40B4-BE49-F238E27FC236}">
                <a16:creationId xmlns:a16="http://schemas.microsoft.com/office/drawing/2014/main" id="{D52D8684-A512-2B4F-945D-E48603B06633}"/>
              </a:ext>
              <a:ext uri="{C183D7F6-B498-43B3-948B-1728B52AA6E4}">
                <adec:decorative xmlns:adec="http://schemas.microsoft.com/office/drawing/2017/decorative" val="1"/>
              </a:ext>
            </a:extLst>
          </p:cNvPr>
          <p:cNvGrpSpPr/>
          <p:nvPr userDrawn="1"/>
        </p:nvGrpSpPr>
        <p:grpSpPr>
          <a:xfrm>
            <a:off x="2009566" y="5446056"/>
            <a:ext cx="1007932" cy="399016"/>
            <a:chOff x="4113213" y="5141913"/>
            <a:chExt cx="769938" cy="304800"/>
          </a:xfrm>
        </p:grpSpPr>
        <p:sp>
          <p:nvSpPr>
            <p:cNvPr id="77" name="Freeform 17">
              <a:extLst>
                <a:ext uri="{FF2B5EF4-FFF2-40B4-BE49-F238E27FC236}">
                  <a16:creationId xmlns:a16="http://schemas.microsoft.com/office/drawing/2014/main" id="{A824B3B9-E2DF-CF45-9226-5666CD7D47D8}"/>
                </a:ext>
              </a:extLst>
            </p:cNvPr>
            <p:cNvSpPr>
              <a:spLocks/>
            </p:cNvSpPr>
            <p:nvPr userDrawn="1"/>
          </p:nvSpPr>
          <p:spPr bwMode="auto">
            <a:xfrm>
              <a:off x="4700588" y="5141913"/>
              <a:ext cx="182563" cy="304800"/>
            </a:xfrm>
            <a:custGeom>
              <a:avLst/>
              <a:gdLst>
                <a:gd name="T0" fmla="*/ 0 w 115"/>
                <a:gd name="T1" fmla="*/ 192 h 192"/>
                <a:gd name="T2" fmla="*/ 115 w 115"/>
                <a:gd name="T3" fmla="*/ 96 h 192"/>
                <a:gd name="T4" fmla="*/ 0 w 115"/>
                <a:gd name="T5" fmla="*/ 0 h 192"/>
                <a:gd name="T6" fmla="*/ 0 w 115"/>
                <a:gd name="T7" fmla="*/ 192 h 192"/>
              </a:gdLst>
              <a:ahLst/>
              <a:cxnLst>
                <a:cxn ang="0">
                  <a:pos x="T0" y="T1"/>
                </a:cxn>
                <a:cxn ang="0">
                  <a:pos x="T2" y="T3"/>
                </a:cxn>
                <a:cxn ang="0">
                  <a:pos x="T4" y="T5"/>
                </a:cxn>
                <a:cxn ang="0">
                  <a:pos x="T6" y="T7"/>
                </a:cxn>
              </a:cxnLst>
              <a:rect l="0" t="0" r="r" b="b"/>
              <a:pathLst>
                <a:path w="115" h="192">
                  <a:moveTo>
                    <a:pt x="0" y="192"/>
                  </a:moveTo>
                  <a:lnTo>
                    <a:pt x="115" y="96"/>
                  </a:lnTo>
                  <a:lnTo>
                    <a:pt x="0" y="0"/>
                  </a:lnTo>
                  <a:lnTo>
                    <a:pt x="0" y="192"/>
                  </a:lnTo>
                  <a:close/>
                </a:path>
              </a:pathLst>
            </a:custGeom>
            <a:solidFill>
              <a:srgbClr val="E2DF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 name="Freeform 18">
              <a:extLst>
                <a:ext uri="{FF2B5EF4-FFF2-40B4-BE49-F238E27FC236}">
                  <a16:creationId xmlns:a16="http://schemas.microsoft.com/office/drawing/2014/main" id="{263F5620-94EA-B44D-A728-0ECC7BE900C5}"/>
                </a:ext>
              </a:extLst>
            </p:cNvPr>
            <p:cNvSpPr>
              <a:spLocks/>
            </p:cNvSpPr>
            <p:nvPr userDrawn="1"/>
          </p:nvSpPr>
          <p:spPr bwMode="auto">
            <a:xfrm>
              <a:off x="4406900" y="5141913"/>
              <a:ext cx="180975" cy="304800"/>
            </a:xfrm>
            <a:custGeom>
              <a:avLst/>
              <a:gdLst>
                <a:gd name="T0" fmla="*/ 0 w 114"/>
                <a:gd name="T1" fmla="*/ 192 h 192"/>
                <a:gd name="T2" fmla="*/ 114 w 114"/>
                <a:gd name="T3" fmla="*/ 96 h 192"/>
                <a:gd name="T4" fmla="*/ 0 w 114"/>
                <a:gd name="T5" fmla="*/ 0 h 192"/>
                <a:gd name="T6" fmla="*/ 0 w 114"/>
                <a:gd name="T7" fmla="*/ 192 h 192"/>
              </a:gdLst>
              <a:ahLst/>
              <a:cxnLst>
                <a:cxn ang="0">
                  <a:pos x="T0" y="T1"/>
                </a:cxn>
                <a:cxn ang="0">
                  <a:pos x="T2" y="T3"/>
                </a:cxn>
                <a:cxn ang="0">
                  <a:pos x="T4" y="T5"/>
                </a:cxn>
                <a:cxn ang="0">
                  <a:pos x="T6" y="T7"/>
                </a:cxn>
              </a:cxnLst>
              <a:rect l="0" t="0" r="r" b="b"/>
              <a:pathLst>
                <a:path w="114" h="192">
                  <a:moveTo>
                    <a:pt x="0" y="192"/>
                  </a:moveTo>
                  <a:lnTo>
                    <a:pt x="114" y="96"/>
                  </a:lnTo>
                  <a:lnTo>
                    <a:pt x="0" y="0"/>
                  </a:lnTo>
                  <a:lnTo>
                    <a:pt x="0" y="192"/>
                  </a:lnTo>
                  <a:close/>
                </a:path>
              </a:pathLst>
            </a:custGeom>
            <a:solidFill>
              <a:srgbClr val="C0A2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 name="Freeform 19">
              <a:extLst>
                <a:ext uri="{FF2B5EF4-FFF2-40B4-BE49-F238E27FC236}">
                  <a16:creationId xmlns:a16="http://schemas.microsoft.com/office/drawing/2014/main" id="{16B0D184-B44C-1740-B664-3CC3834F464E}"/>
                </a:ext>
              </a:extLst>
            </p:cNvPr>
            <p:cNvSpPr>
              <a:spLocks/>
            </p:cNvSpPr>
            <p:nvPr userDrawn="1"/>
          </p:nvSpPr>
          <p:spPr bwMode="auto">
            <a:xfrm>
              <a:off x="4113213" y="5141913"/>
              <a:ext cx="180975" cy="304800"/>
            </a:xfrm>
            <a:custGeom>
              <a:avLst/>
              <a:gdLst>
                <a:gd name="T0" fmla="*/ 0 w 114"/>
                <a:gd name="T1" fmla="*/ 0 h 192"/>
                <a:gd name="T2" fmla="*/ 114 w 114"/>
                <a:gd name="T3" fmla="*/ 96 h 192"/>
                <a:gd name="T4" fmla="*/ 0 w 114"/>
                <a:gd name="T5" fmla="*/ 192 h 192"/>
                <a:gd name="T6" fmla="*/ 0 w 114"/>
                <a:gd name="T7" fmla="*/ 0 h 192"/>
              </a:gdLst>
              <a:ahLst/>
              <a:cxnLst>
                <a:cxn ang="0">
                  <a:pos x="T0" y="T1"/>
                </a:cxn>
                <a:cxn ang="0">
                  <a:pos x="T2" y="T3"/>
                </a:cxn>
                <a:cxn ang="0">
                  <a:pos x="T4" y="T5"/>
                </a:cxn>
                <a:cxn ang="0">
                  <a:pos x="T6" y="T7"/>
                </a:cxn>
              </a:cxnLst>
              <a:rect l="0" t="0" r="r" b="b"/>
              <a:pathLst>
                <a:path w="114" h="192">
                  <a:moveTo>
                    <a:pt x="0" y="0"/>
                  </a:moveTo>
                  <a:lnTo>
                    <a:pt x="114" y="96"/>
                  </a:lnTo>
                  <a:lnTo>
                    <a:pt x="0" y="192"/>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010001346"/>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6_Title Slide">
    <p:bg>
      <p:bgPr>
        <a:solidFill>
          <a:schemeClr val="tx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53BB40B-7087-4177-87DD-15881A65FD27}"/>
              </a:ext>
              <a:ext uri="{C183D7F6-B498-43B3-948B-1728B52AA6E4}">
                <adec:decorative xmlns:adec="http://schemas.microsoft.com/office/drawing/2017/decorative" val="1"/>
              </a:ext>
            </a:extLst>
          </p:cNvPr>
          <p:cNvSpPr/>
          <p:nvPr userDrawn="1"/>
        </p:nvSpPr>
        <p:spPr>
          <a:xfrm>
            <a:off x="0" y="0"/>
            <a:ext cx="12190413"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0" name="Group 39">
            <a:extLst>
              <a:ext uri="{FF2B5EF4-FFF2-40B4-BE49-F238E27FC236}">
                <a16:creationId xmlns:a16="http://schemas.microsoft.com/office/drawing/2014/main" id="{89D2B94A-F30A-44ED-8220-6977BCD0366C}"/>
              </a:ext>
              <a:ext uri="{C183D7F6-B498-43B3-948B-1728B52AA6E4}">
                <adec:decorative xmlns:adec="http://schemas.microsoft.com/office/drawing/2017/decorative" val="1"/>
              </a:ext>
            </a:extLst>
          </p:cNvPr>
          <p:cNvGrpSpPr/>
          <p:nvPr userDrawn="1"/>
        </p:nvGrpSpPr>
        <p:grpSpPr>
          <a:xfrm>
            <a:off x="5704463" y="0"/>
            <a:ext cx="6485950" cy="6864872"/>
            <a:chOff x="8119833" y="1938076"/>
            <a:chExt cx="2773515" cy="2935550"/>
          </a:xfrm>
        </p:grpSpPr>
        <p:grpSp>
          <p:nvGrpSpPr>
            <p:cNvPr id="39" name="Group 38">
              <a:extLst>
                <a:ext uri="{FF2B5EF4-FFF2-40B4-BE49-F238E27FC236}">
                  <a16:creationId xmlns:a16="http://schemas.microsoft.com/office/drawing/2014/main" id="{2968E0E1-66F6-45D5-9DD2-CC1D22AFA0DA}"/>
                </a:ext>
              </a:extLst>
            </p:cNvPr>
            <p:cNvGrpSpPr/>
            <p:nvPr userDrawn="1"/>
          </p:nvGrpSpPr>
          <p:grpSpPr>
            <a:xfrm>
              <a:off x="8119833" y="1938076"/>
              <a:ext cx="2773515" cy="2935550"/>
              <a:chOff x="5081588" y="2216150"/>
              <a:chExt cx="2092325" cy="2214563"/>
            </a:xfrm>
          </p:grpSpPr>
          <p:sp>
            <p:nvSpPr>
              <p:cNvPr id="12" name="Freeform 7">
                <a:extLst>
                  <a:ext uri="{FF2B5EF4-FFF2-40B4-BE49-F238E27FC236}">
                    <a16:creationId xmlns:a16="http://schemas.microsoft.com/office/drawing/2014/main" id="{A4F32485-4C70-473D-9323-1E88CA6DF322}"/>
                  </a:ext>
                </a:extLst>
              </p:cNvPr>
              <p:cNvSpPr>
                <a:spLocks/>
              </p:cNvSpPr>
              <p:nvPr userDrawn="1"/>
            </p:nvSpPr>
            <p:spPr bwMode="auto">
              <a:xfrm>
                <a:off x="6126163" y="2216150"/>
                <a:ext cx="1047750" cy="2214563"/>
              </a:xfrm>
              <a:custGeom>
                <a:avLst/>
                <a:gdLst>
                  <a:gd name="T0" fmla="*/ 0 w 660"/>
                  <a:gd name="T1" fmla="*/ 0 h 1395"/>
                  <a:gd name="T2" fmla="*/ 660 w 660"/>
                  <a:gd name="T3" fmla="*/ 697 h 1395"/>
                  <a:gd name="T4" fmla="*/ 0 w 660"/>
                  <a:gd name="T5" fmla="*/ 1395 h 1395"/>
                  <a:gd name="T6" fmla="*/ 0 w 660"/>
                  <a:gd name="T7" fmla="*/ 0 h 1395"/>
                </a:gdLst>
                <a:ahLst/>
                <a:cxnLst>
                  <a:cxn ang="0">
                    <a:pos x="T0" y="T1"/>
                  </a:cxn>
                  <a:cxn ang="0">
                    <a:pos x="T2" y="T3"/>
                  </a:cxn>
                  <a:cxn ang="0">
                    <a:pos x="T4" y="T5"/>
                  </a:cxn>
                  <a:cxn ang="0">
                    <a:pos x="T6" y="T7"/>
                  </a:cxn>
                </a:cxnLst>
                <a:rect l="0" t="0" r="r" b="b"/>
                <a:pathLst>
                  <a:path w="660" h="1395">
                    <a:moveTo>
                      <a:pt x="0" y="0"/>
                    </a:moveTo>
                    <a:lnTo>
                      <a:pt x="660" y="697"/>
                    </a:lnTo>
                    <a:lnTo>
                      <a:pt x="0" y="1395"/>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13">
                <a:extLst>
                  <a:ext uri="{FF2B5EF4-FFF2-40B4-BE49-F238E27FC236}">
                    <a16:creationId xmlns:a16="http://schemas.microsoft.com/office/drawing/2014/main" id="{5D2CA9E2-F217-4C0A-8D9C-1620B21798CE}"/>
                  </a:ext>
                </a:extLst>
              </p:cNvPr>
              <p:cNvSpPr>
                <a:spLocks/>
              </p:cNvSpPr>
              <p:nvPr userDrawn="1"/>
            </p:nvSpPr>
            <p:spPr bwMode="auto">
              <a:xfrm>
                <a:off x="5081588" y="3322638"/>
                <a:ext cx="1047750" cy="1108075"/>
              </a:xfrm>
              <a:custGeom>
                <a:avLst/>
                <a:gdLst>
                  <a:gd name="T0" fmla="*/ 0 w 660"/>
                  <a:gd name="T1" fmla="*/ 0 h 698"/>
                  <a:gd name="T2" fmla="*/ 660 w 660"/>
                  <a:gd name="T3" fmla="*/ 698 h 698"/>
                  <a:gd name="T4" fmla="*/ 660 w 660"/>
                  <a:gd name="T5" fmla="*/ 0 h 698"/>
                </a:gdLst>
                <a:ahLst/>
                <a:cxnLst>
                  <a:cxn ang="0">
                    <a:pos x="T0" y="T1"/>
                  </a:cxn>
                  <a:cxn ang="0">
                    <a:pos x="T2" y="T3"/>
                  </a:cxn>
                  <a:cxn ang="0">
                    <a:pos x="T4" y="T5"/>
                  </a:cxn>
                </a:cxnLst>
                <a:rect l="0" t="0" r="r" b="b"/>
                <a:pathLst>
                  <a:path w="660" h="698">
                    <a:moveTo>
                      <a:pt x="0" y="0"/>
                    </a:moveTo>
                    <a:lnTo>
                      <a:pt x="660" y="698"/>
                    </a:lnTo>
                    <a:lnTo>
                      <a:pt x="66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41" name="Freeform 7">
              <a:extLst>
                <a:ext uri="{FF2B5EF4-FFF2-40B4-BE49-F238E27FC236}">
                  <a16:creationId xmlns:a16="http://schemas.microsoft.com/office/drawing/2014/main" id="{4D580362-5260-4961-A5B8-FE35A07158ED}"/>
                </a:ext>
              </a:extLst>
            </p:cNvPr>
            <p:cNvSpPr>
              <a:spLocks/>
            </p:cNvSpPr>
            <p:nvPr userDrawn="1"/>
          </p:nvSpPr>
          <p:spPr bwMode="auto">
            <a:xfrm flipH="1">
              <a:off x="8123073" y="1938076"/>
              <a:ext cx="1388862" cy="2935550"/>
            </a:xfrm>
            <a:custGeom>
              <a:avLst/>
              <a:gdLst>
                <a:gd name="T0" fmla="*/ 0 w 660"/>
                <a:gd name="T1" fmla="*/ 0 h 1395"/>
                <a:gd name="T2" fmla="*/ 660 w 660"/>
                <a:gd name="T3" fmla="*/ 697 h 1395"/>
                <a:gd name="T4" fmla="*/ 0 w 660"/>
                <a:gd name="T5" fmla="*/ 1395 h 1395"/>
                <a:gd name="T6" fmla="*/ 0 w 660"/>
                <a:gd name="T7" fmla="*/ 0 h 1395"/>
              </a:gdLst>
              <a:ahLst/>
              <a:cxnLst>
                <a:cxn ang="0">
                  <a:pos x="T0" y="T1"/>
                </a:cxn>
                <a:cxn ang="0">
                  <a:pos x="T2" y="T3"/>
                </a:cxn>
                <a:cxn ang="0">
                  <a:pos x="T4" y="T5"/>
                </a:cxn>
                <a:cxn ang="0">
                  <a:pos x="T6" y="T7"/>
                </a:cxn>
              </a:cxnLst>
              <a:rect l="0" t="0" r="r" b="b"/>
              <a:pathLst>
                <a:path w="660" h="1395">
                  <a:moveTo>
                    <a:pt x="0" y="0"/>
                  </a:moveTo>
                  <a:lnTo>
                    <a:pt x="660" y="697"/>
                  </a:lnTo>
                  <a:lnTo>
                    <a:pt x="0" y="1395"/>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GB"/>
            </a:p>
          </p:txBody>
        </p:sp>
      </p:grpSp>
      <p:sp>
        <p:nvSpPr>
          <p:cNvPr id="2" name="Title 1">
            <a:extLst>
              <a:ext uri="{FF2B5EF4-FFF2-40B4-BE49-F238E27FC236}">
                <a16:creationId xmlns:a16="http://schemas.microsoft.com/office/drawing/2014/main" id="{74C68458-71D0-4BA8-B619-42D1EE2DBB5F}"/>
              </a:ext>
            </a:extLst>
          </p:cNvPr>
          <p:cNvSpPr>
            <a:spLocks noGrp="1"/>
          </p:cNvSpPr>
          <p:nvPr>
            <p:ph type="ctrTitle"/>
          </p:nvPr>
        </p:nvSpPr>
        <p:spPr>
          <a:xfrm>
            <a:off x="192089" y="1130299"/>
            <a:ext cx="5515847" cy="2293546"/>
          </a:xfrm>
        </p:spPr>
        <p:txBody>
          <a:bodyPr anchor="b">
            <a:normAutofit/>
          </a:bodyPr>
          <a:lstStyle>
            <a:lvl1pPr algn="l">
              <a:defRPr sz="4400">
                <a:solidFill>
                  <a:schemeClr val="bg1"/>
                </a:solidFill>
              </a:defRPr>
            </a:lvl1pPr>
          </a:lstStyle>
          <a:p>
            <a:r>
              <a:rPr lang="en-GB" noProof="0"/>
              <a:t>Click to edit Master title style</a:t>
            </a:r>
          </a:p>
        </p:txBody>
      </p:sp>
      <p:sp>
        <p:nvSpPr>
          <p:cNvPr id="3" name="Subtitle 2">
            <a:extLst>
              <a:ext uri="{FF2B5EF4-FFF2-40B4-BE49-F238E27FC236}">
                <a16:creationId xmlns:a16="http://schemas.microsoft.com/office/drawing/2014/main" id="{88B1802C-E43F-4BA5-A59C-A109DCA9C844}"/>
              </a:ext>
            </a:extLst>
          </p:cNvPr>
          <p:cNvSpPr>
            <a:spLocks noGrp="1"/>
          </p:cNvSpPr>
          <p:nvPr>
            <p:ph type="subTitle" idx="1"/>
          </p:nvPr>
        </p:nvSpPr>
        <p:spPr>
          <a:xfrm>
            <a:off x="192088" y="3462693"/>
            <a:ext cx="5515847" cy="1795107"/>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grpSp>
        <p:nvGrpSpPr>
          <p:cNvPr id="31" name="Group 30">
            <a:extLst>
              <a:ext uri="{FF2B5EF4-FFF2-40B4-BE49-F238E27FC236}">
                <a16:creationId xmlns:a16="http://schemas.microsoft.com/office/drawing/2014/main" id="{95D42E5E-C2E4-46C2-A63A-14AB9C05B03A}"/>
              </a:ext>
              <a:ext uri="{C183D7F6-B498-43B3-948B-1728B52AA6E4}">
                <adec:decorative xmlns:adec="http://schemas.microsoft.com/office/drawing/2017/decorative" val="1"/>
              </a:ext>
            </a:extLst>
          </p:cNvPr>
          <p:cNvGrpSpPr/>
          <p:nvPr userDrawn="1"/>
        </p:nvGrpSpPr>
        <p:grpSpPr>
          <a:xfrm>
            <a:off x="10911160" y="863659"/>
            <a:ext cx="596355" cy="5120371"/>
            <a:chOff x="5887776" y="627746"/>
            <a:chExt cx="596355" cy="5120371"/>
          </a:xfrm>
        </p:grpSpPr>
        <p:sp>
          <p:nvSpPr>
            <p:cNvPr id="32" name="Freeform 8">
              <a:extLst>
                <a:ext uri="{FF2B5EF4-FFF2-40B4-BE49-F238E27FC236}">
                  <a16:creationId xmlns:a16="http://schemas.microsoft.com/office/drawing/2014/main" id="{0BD0097B-42D1-404A-AE6D-FB83D5C61F46}"/>
                </a:ext>
              </a:extLst>
            </p:cNvPr>
            <p:cNvSpPr>
              <a:spLocks/>
            </p:cNvSpPr>
            <p:nvPr/>
          </p:nvSpPr>
          <p:spPr bwMode="auto">
            <a:xfrm>
              <a:off x="5887776" y="627746"/>
              <a:ext cx="596355" cy="631142"/>
            </a:xfrm>
            <a:custGeom>
              <a:avLst/>
              <a:gdLst>
                <a:gd name="T0" fmla="*/ 0 w 360"/>
                <a:gd name="T1" fmla="*/ 191 h 381"/>
                <a:gd name="T2" fmla="*/ 180 w 360"/>
                <a:gd name="T3" fmla="*/ 0 h 381"/>
                <a:gd name="T4" fmla="*/ 360 w 360"/>
                <a:gd name="T5" fmla="*/ 191 h 381"/>
                <a:gd name="T6" fmla="*/ 180 w 360"/>
                <a:gd name="T7" fmla="*/ 381 h 381"/>
                <a:gd name="T8" fmla="*/ 0 w 360"/>
                <a:gd name="T9" fmla="*/ 191 h 381"/>
              </a:gdLst>
              <a:ahLst/>
              <a:cxnLst>
                <a:cxn ang="0">
                  <a:pos x="T0" y="T1"/>
                </a:cxn>
                <a:cxn ang="0">
                  <a:pos x="T2" y="T3"/>
                </a:cxn>
                <a:cxn ang="0">
                  <a:pos x="T4" y="T5"/>
                </a:cxn>
                <a:cxn ang="0">
                  <a:pos x="T6" y="T7"/>
                </a:cxn>
                <a:cxn ang="0">
                  <a:pos x="T8" y="T9"/>
                </a:cxn>
              </a:cxnLst>
              <a:rect l="0" t="0" r="r" b="b"/>
              <a:pathLst>
                <a:path w="360" h="381">
                  <a:moveTo>
                    <a:pt x="0" y="191"/>
                  </a:moveTo>
                  <a:lnTo>
                    <a:pt x="180" y="0"/>
                  </a:lnTo>
                  <a:lnTo>
                    <a:pt x="360" y="191"/>
                  </a:lnTo>
                  <a:lnTo>
                    <a:pt x="180" y="381"/>
                  </a:lnTo>
                  <a:lnTo>
                    <a:pt x="0" y="191"/>
                  </a:lnTo>
                  <a:close/>
                </a:path>
              </a:pathLst>
            </a:custGeom>
            <a:solidFill>
              <a:srgbClr val="1D42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Freeform 9">
              <a:extLst>
                <a:ext uri="{FF2B5EF4-FFF2-40B4-BE49-F238E27FC236}">
                  <a16:creationId xmlns:a16="http://schemas.microsoft.com/office/drawing/2014/main" id="{1F6F9BB3-216E-4D55-80FB-F01EF835E1CF}"/>
                </a:ext>
              </a:extLst>
            </p:cNvPr>
            <p:cNvSpPr>
              <a:spLocks/>
            </p:cNvSpPr>
            <p:nvPr/>
          </p:nvSpPr>
          <p:spPr bwMode="auto">
            <a:xfrm>
              <a:off x="5887776" y="5113661"/>
              <a:ext cx="596355" cy="634456"/>
            </a:xfrm>
            <a:custGeom>
              <a:avLst/>
              <a:gdLst>
                <a:gd name="T0" fmla="*/ 0 w 360"/>
                <a:gd name="T1" fmla="*/ 192 h 383"/>
                <a:gd name="T2" fmla="*/ 180 w 360"/>
                <a:gd name="T3" fmla="*/ 0 h 383"/>
                <a:gd name="T4" fmla="*/ 360 w 360"/>
                <a:gd name="T5" fmla="*/ 192 h 383"/>
                <a:gd name="T6" fmla="*/ 180 w 360"/>
                <a:gd name="T7" fmla="*/ 383 h 383"/>
                <a:gd name="T8" fmla="*/ 0 w 360"/>
                <a:gd name="T9" fmla="*/ 192 h 383"/>
              </a:gdLst>
              <a:ahLst/>
              <a:cxnLst>
                <a:cxn ang="0">
                  <a:pos x="T0" y="T1"/>
                </a:cxn>
                <a:cxn ang="0">
                  <a:pos x="T2" y="T3"/>
                </a:cxn>
                <a:cxn ang="0">
                  <a:pos x="T4" y="T5"/>
                </a:cxn>
                <a:cxn ang="0">
                  <a:pos x="T6" y="T7"/>
                </a:cxn>
                <a:cxn ang="0">
                  <a:pos x="T8" y="T9"/>
                </a:cxn>
              </a:cxnLst>
              <a:rect l="0" t="0" r="r" b="b"/>
              <a:pathLst>
                <a:path w="360" h="383">
                  <a:moveTo>
                    <a:pt x="0" y="192"/>
                  </a:moveTo>
                  <a:lnTo>
                    <a:pt x="180" y="0"/>
                  </a:lnTo>
                  <a:lnTo>
                    <a:pt x="360" y="192"/>
                  </a:lnTo>
                  <a:lnTo>
                    <a:pt x="180" y="383"/>
                  </a:lnTo>
                  <a:lnTo>
                    <a:pt x="0" y="192"/>
                  </a:lnTo>
                  <a:close/>
                </a:path>
              </a:pathLst>
            </a:custGeom>
            <a:solidFill>
              <a:srgbClr val="C7AB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Oval 10">
              <a:extLst>
                <a:ext uri="{FF2B5EF4-FFF2-40B4-BE49-F238E27FC236}">
                  <a16:creationId xmlns:a16="http://schemas.microsoft.com/office/drawing/2014/main" id="{401F6BF8-900A-4EA5-8522-0F2BC90BFEB4}"/>
                </a:ext>
              </a:extLst>
            </p:cNvPr>
            <p:cNvSpPr>
              <a:spLocks noChangeArrowheads="1"/>
            </p:cNvSpPr>
            <p:nvPr/>
          </p:nvSpPr>
          <p:spPr bwMode="auto">
            <a:xfrm>
              <a:off x="6076622" y="1512339"/>
              <a:ext cx="208724" cy="210381"/>
            </a:xfrm>
            <a:prstGeom prst="ellipse">
              <a:avLst/>
            </a:prstGeom>
            <a:solidFill>
              <a:srgbClr val="C7AB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Oval 11">
              <a:extLst>
                <a:ext uri="{FF2B5EF4-FFF2-40B4-BE49-F238E27FC236}">
                  <a16:creationId xmlns:a16="http://schemas.microsoft.com/office/drawing/2014/main" id="{752D5B0D-5BF9-445D-A31F-631DA3E0F288}"/>
                </a:ext>
              </a:extLst>
            </p:cNvPr>
            <p:cNvSpPr>
              <a:spLocks noChangeArrowheads="1"/>
            </p:cNvSpPr>
            <p:nvPr/>
          </p:nvSpPr>
          <p:spPr bwMode="auto">
            <a:xfrm>
              <a:off x="6076622" y="4638234"/>
              <a:ext cx="208724" cy="210381"/>
            </a:xfrm>
            <a:prstGeom prst="ellipse">
              <a:avLst/>
            </a:prstGeom>
            <a:solidFill>
              <a:srgbClr val="F5F5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36" name="Freeform 14">
            <a:extLst>
              <a:ext uri="{FF2B5EF4-FFF2-40B4-BE49-F238E27FC236}">
                <a16:creationId xmlns:a16="http://schemas.microsoft.com/office/drawing/2014/main" id="{AA93D150-6199-BC44-80ED-31CCE7876893}"/>
              </a:ext>
            </a:extLst>
          </p:cNvPr>
          <p:cNvSpPr>
            <a:spLocks/>
          </p:cNvSpPr>
          <p:nvPr userDrawn="1"/>
        </p:nvSpPr>
        <p:spPr bwMode="auto">
          <a:xfrm>
            <a:off x="7408899" y="1870223"/>
            <a:ext cx="3117601" cy="3119948"/>
          </a:xfrm>
          <a:custGeom>
            <a:avLst/>
            <a:gdLst>
              <a:gd name="T0" fmla="*/ 600 w 600"/>
              <a:gd name="T1" fmla="*/ 317 h 634"/>
              <a:gd name="T2" fmla="*/ 299 w 600"/>
              <a:gd name="T3" fmla="*/ 634 h 634"/>
              <a:gd name="T4" fmla="*/ 0 w 600"/>
              <a:gd name="T5" fmla="*/ 317 h 634"/>
              <a:gd name="T6" fmla="*/ 299 w 600"/>
              <a:gd name="T7" fmla="*/ 0 h 634"/>
              <a:gd name="T8" fmla="*/ 600 w 600"/>
              <a:gd name="T9" fmla="*/ 317 h 634"/>
            </a:gdLst>
            <a:ahLst/>
            <a:cxnLst>
              <a:cxn ang="0">
                <a:pos x="T0" y="T1"/>
              </a:cxn>
              <a:cxn ang="0">
                <a:pos x="T2" y="T3"/>
              </a:cxn>
              <a:cxn ang="0">
                <a:pos x="T4" y="T5"/>
              </a:cxn>
              <a:cxn ang="0">
                <a:pos x="T6" y="T7"/>
              </a:cxn>
              <a:cxn ang="0">
                <a:pos x="T8" y="T9"/>
              </a:cxn>
            </a:cxnLst>
            <a:rect l="0" t="0" r="r" b="b"/>
            <a:pathLst>
              <a:path w="600" h="634">
                <a:moveTo>
                  <a:pt x="600" y="317"/>
                </a:moveTo>
                <a:lnTo>
                  <a:pt x="299" y="634"/>
                </a:lnTo>
                <a:lnTo>
                  <a:pt x="0" y="317"/>
                </a:lnTo>
                <a:lnTo>
                  <a:pt x="299" y="0"/>
                </a:lnTo>
                <a:lnTo>
                  <a:pt x="600" y="317"/>
                </a:lnTo>
                <a:close/>
              </a:path>
            </a:pathLst>
          </a:custGeom>
          <a:solidFill>
            <a:srgbClr val="F5F5F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37" name="University of Surrey Logo" descr="University of Surrey logo">
            <a:extLst>
              <a:ext uri="{FF2B5EF4-FFF2-40B4-BE49-F238E27FC236}">
                <a16:creationId xmlns:a16="http://schemas.microsoft.com/office/drawing/2014/main" id="{316710E0-FFDA-7544-ABEA-FB662C2C241A}"/>
              </a:ext>
            </a:extLst>
          </p:cNvPr>
          <p:cNvGrpSpPr>
            <a:grpSpLocks noChangeAspect="1"/>
          </p:cNvGrpSpPr>
          <p:nvPr userDrawn="1"/>
        </p:nvGrpSpPr>
        <p:grpSpPr bwMode="auto">
          <a:xfrm>
            <a:off x="8085694" y="3184344"/>
            <a:ext cx="1705436" cy="504000"/>
            <a:chOff x="2878" y="1848"/>
            <a:chExt cx="1922" cy="568"/>
          </a:xfrm>
          <a:solidFill>
            <a:schemeClr val="tx2"/>
          </a:solidFill>
        </p:grpSpPr>
        <p:sp>
          <p:nvSpPr>
            <p:cNvPr id="38" name="Freeform 5">
              <a:extLst>
                <a:ext uri="{FF2B5EF4-FFF2-40B4-BE49-F238E27FC236}">
                  <a16:creationId xmlns:a16="http://schemas.microsoft.com/office/drawing/2014/main" id="{A1EC270F-22D2-F348-8B0F-CC6FF2DCEF1E}"/>
                </a:ext>
              </a:extLst>
            </p:cNvPr>
            <p:cNvSpPr>
              <a:spLocks/>
            </p:cNvSpPr>
            <p:nvPr userDrawn="1"/>
          </p:nvSpPr>
          <p:spPr bwMode="auto">
            <a:xfrm>
              <a:off x="4112" y="1928"/>
              <a:ext cx="94" cy="125"/>
            </a:xfrm>
            <a:custGeom>
              <a:avLst/>
              <a:gdLst>
                <a:gd name="T0" fmla="*/ 27 w 199"/>
                <a:gd name="T1" fmla="*/ 31 h 266"/>
                <a:gd name="T2" fmla="*/ 86 w 199"/>
                <a:gd name="T3" fmla="*/ 4 h 266"/>
                <a:gd name="T4" fmla="*/ 151 w 199"/>
                <a:gd name="T5" fmla="*/ 4 h 266"/>
                <a:gd name="T6" fmla="*/ 184 w 199"/>
                <a:gd name="T7" fmla="*/ 5 h 266"/>
                <a:gd name="T8" fmla="*/ 184 w 199"/>
                <a:gd name="T9" fmla="*/ 41 h 266"/>
                <a:gd name="T10" fmla="*/ 147 w 199"/>
                <a:gd name="T11" fmla="*/ 21 h 266"/>
                <a:gd name="T12" fmla="*/ 86 w 199"/>
                <a:gd name="T13" fmla="*/ 23 h 266"/>
                <a:gd name="T14" fmla="*/ 59 w 199"/>
                <a:gd name="T15" fmla="*/ 51 h 266"/>
                <a:gd name="T16" fmla="*/ 69 w 199"/>
                <a:gd name="T17" fmla="*/ 87 h 266"/>
                <a:gd name="T18" fmla="*/ 122 w 199"/>
                <a:gd name="T19" fmla="*/ 117 h 266"/>
                <a:gd name="T20" fmla="*/ 183 w 199"/>
                <a:gd name="T21" fmla="*/ 154 h 266"/>
                <a:gd name="T22" fmla="*/ 195 w 199"/>
                <a:gd name="T23" fmla="*/ 201 h 266"/>
                <a:gd name="T24" fmla="*/ 160 w 199"/>
                <a:gd name="T25" fmla="*/ 245 h 266"/>
                <a:gd name="T26" fmla="*/ 75 w 199"/>
                <a:gd name="T27" fmla="*/ 264 h 266"/>
                <a:gd name="T28" fmla="*/ 0 w 199"/>
                <a:gd name="T29" fmla="*/ 251 h 266"/>
                <a:gd name="T30" fmla="*/ 0 w 199"/>
                <a:gd name="T31" fmla="*/ 209 h 266"/>
                <a:gd name="T32" fmla="*/ 53 w 199"/>
                <a:gd name="T33" fmla="*/ 245 h 266"/>
                <a:gd name="T34" fmla="*/ 125 w 199"/>
                <a:gd name="T35" fmla="*/ 240 h 266"/>
                <a:gd name="T36" fmla="*/ 150 w 199"/>
                <a:gd name="T37" fmla="*/ 201 h 266"/>
                <a:gd name="T38" fmla="*/ 131 w 199"/>
                <a:gd name="T39" fmla="*/ 164 h 266"/>
                <a:gd name="T40" fmla="*/ 62 w 199"/>
                <a:gd name="T41" fmla="*/ 129 h 266"/>
                <a:gd name="T42" fmla="*/ 20 w 199"/>
                <a:gd name="T43" fmla="*/ 97 h 266"/>
                <a:gd name="T44" fmla="*/ 27 w 199"/>
                <a:gd name="T45" fmla="*/ 31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99" h="266">
                  <a:moveTo>
                    <a:pt x="27" y="31"/>
                  </a:moveTo>
                  <a:cubicBezTo>
                    <a:pt x="42" y="15"/>
                    <a:pt x="65" y="7"/>
                    <a:pt x="86" y="4"/>
                  </a:cubicBezTo>
                  <a:cubicBezTo>
                    <a:pt x="108" y="0"/>
                    <a:pt x="129" y="3"/>
                    <a:pt x="151" y="4"/>
                  </a:cubicBezTo>
                  <a:cubicBezTo>
                    <a:pt x="162" y="4"/>
                    <a:pt x="173" y="4"/>
                    <a:pt x="184" y="5"/>
                  </a:cubicBezTo>
                  <a:cubicBezTo>
                    <a:pt x="184" y="17"/>
                    <a:pt x="184" y="29"/>
                    <a:pt x="184" y="41"/>
                  </a:cubicBezTo>
                  <a:cubicBezTo>
                    <a:pt x="173" y="32"/>
                    <a:pt x="161" y="24"/>
                    <a:pt x="147" y="21"/>
                  </a:cubicBezTo>
                  <a:cubicBezTo>
                    <a:pt x="127" y="17"/>
                    <a:pt x="106" y="16"/>
                    <a:pt x="86" y="23"/>
                  </a:cubicBezTo>
                  <a:cubicBezTo>
                    <a:pt x="73" y="27"/>
                    <a:pt x="62" y="37"/>
                    <a:pt x="59" y="51"/>
                  </a:cubicBezTo>
                  <a:cubicBezTo>
                    <a:pt x="56" y="64"/>
                    <a:pt x="59" y="78"/>
                    <a:pt x="69" y="87"/>
                  </a:cubicBezTo>
                  <a:cubicBezTo>
                    <a:pt x="84" y="102"/>
                    <a:pt x="104" y="109"/>
                    <a:pt x="122" y="117"/>
                  </a:cubicBezTo>
                  <a:cubicBezTo>
                    <a:pt x="144" y="127"/>
                    <a:pt x="167" y="136"/>
                    <a:pt x="183" y="154"/>
                  </a:cubicBezTo>
                  <a:cubicBezTo>
                    <a:pt x="194" y="166"/>
                    <a:pt x="199" y="185"/>
                    <a:pt x="195" y="201"/>
                  </a:cubicBezTo>
                  <a:cubicBezTo>
                    <a:pt x="190" y="220"/>
                    <a:pt x="176" y="235"/>
                    <a:pt x="160" y="245"/>
                  </a:cubicBezTo>
                  <a:cubicBezTo>
                    <a:pt x="135" y="260"/>
                    <a:pt x="104" y="266"/>
                    <a:pt x="75" y="264"/>
                  </a:cubicBezTo>
                  <a:cubicBezTo>
                    <a:pt x="50" y="263"/>
                    <a:pt x="24" y="258"/>
                    <a:pt x="0" y="251"/>
                  </a:cubicBezTo>
                  <a:cubicBezTo>
                    <a:pt x="0" y="237"/>
                    <a:pt x="0" y="223"/>
                    <a:pt x="0" y="209"/>
                  </a:cubicBezTo>
                  <a:cubicBezTo>
                    <a:pt x="14" y="226"/>
                    <a:pt x="32" y="239"/>
                    <a:pt x="53" y="245"/>
                  </a:cubicBezTo>
                  <a:cubicBezTo>
                    <a:pt x="76" y="250"/>
                    <a:pt x="103" y="251"/>
                    <a:pt x="125" y="240"/>
                  </a:cubicBezTo>
                  <a:cubicBezTo>
                    <a:pt x="140" y="233"/>
                    <a:pt x="150" y="218"/>
                    <a:pt x="150" y="201"/>
                  </a:cubicBezTo>
                  <a:cubicBezTo>
                    <a:pt x="151" y="186"/>
                    <a:pt x="143" y="172"/>
                    <a:pt x="131" y="164"/>
                  </a:cubicBezTo>
                  <a:cubicBezTo>
                    <a:pt x="110" y="148"/>
                    <a:pt x="85" y="140"/>
                    <a:pt x="62" y="129"/>
                  </a:cubicBezTo>
                  <a:cubicBezTo>
                    <a:pt x="46" y="121"/>
                    <a:pt x="30" y="112"/>
                    <a:pt x="20" y="97"/>
                  </a:cubicBezTo>
                  <a:cubicBezTo>
                    <a:pt x="7" y="77"/>
                    <a:pt x="11" y="48"/>
                    <a:pt x="27" y="3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Freeform 6">
              <a:extLst>
                <a:ext uri="{FF2B5EF4-FFF2-40B4-BE49-F238E27FC236}">
                  <a16:creationId xmlns:a16="http://schemas.microsoft.com/office/drawing/2014/main" id="{ADF4D5E3-E411-1C44-886C-B744CD700D4F}"/>
                </a:ext>
              </a:extLst>
            </p:cNvPr>
            <p:cNvSpPr>
              <a:spLocks/>
            </p:cNvSpPr>
            <p:nvPr userDrawn="1"/>
          </p:nvSpPr>
          <p:spPr bwMode="auto">
            <a:xfrm>
              <a:off x="4266" y="1931"/>
              <a:ext cx="234" cy="119"/>
            </a:xfrm>
            <a:custGeom>
              <a:avLst/>
              <a:gdLst>
                <a:gd name="T0" fmla="*/ 294 w 496"/>
                <a:gd name="T1" fmla="*/ 1 h 250"/>
                <a:gd name="T2" fmla="*/ 317 w 496"/>
                <a:gd name="T3" fmla="*/ 13 h 250"/>
                <a:gd name="T4" fmla="*/ 372 w 496"/>
                <a:gd name="T5" fmla="*/ 118 h 250"/>
                <a:gd name="T6" fmla="*/ 380 w 496"/>
                <a:gd name="T7" fmla="*/ 122 h 250"/>
                <a:gd name="T8" fmla="*/ 410 w 496"/>
                <a:gd name="T9" fmla="*/ 78 h 250"/>
                <a:gd name="T10" fmla="*/ 442 w 496"/>
                <a:gd name="T11" fmla="*/ 23 h 250"/>
                <a:gd name="T12" fmla="*/ 436 w 496"/>
                <a:gd name="T13" fmla="*/ 0 h 250"/>
                <a:gd name="T14" fmla="*/ 496 w 496"/>
                <a:gd name="T15" fmla="*/ 1 h 250"/>
                <a:gd name="T16" fmla="*/ 421 w 496"/>
                <a:gd name="T17" fmla="*/ 95 h 250"/>
                <a:gd name="T18" fmla="*/ 391 w 496"/>
                <a:gd name="T19" fmla="*/ 155 h 250"/>
                <a:gd name="T20" fmla="*/ 390 w 496"/>
                <a:gd name="T21" fmla="*/ 221 h 250"/>
                <a:gd name="T22" fmla="*/ 399 w 496"/>
                <a:gd name="T23" fmla="*/ 250 h 250"/>
                <a:gd name="T24" fmla="*/ 335 w 496"/>
                <a:gd name="T25" fmla="*/ 250 h 250"/>
                <a:gd name="T26" fmla="*/ 346 w 496"/>
                <a:gd name="T27" fmla="*/ 172 h 250"/>
                <a:gd name="T28" fmla="*/ 325 w 496"/>
                <a:gd name="T29" fmla="*/ 100 h 250"/>
                <a:gd name="T30" fmla="*/ 252 w 496"/>
                <a:gd name="T31" fmla="*/ 4 h 250"/>
                <a:gd name="T32" fmla="*/ 202 w 496"/>
                <a:gd name="T33" fmla="*/ 20 h 250"/>
                <a:gd name="T34" fmla="*/ 142 w 496"/>
                <a:gd name="T35" fmla="*/ 20 h 250"/>
                <a:gd name="T36" fmla="*/ 142 w 496"/>
                <a:gd name="T37" fmla="*/ 212 h 250"/>
                <a:gd name="T38" fmla="*/ 152 w 496"/>
                <a:gd name="T39" fmla="*/ 250 h 250"/>
                <a:gd name="T40" fmla="*/ 88 w 496"/>
                <a:gd name="T41" fmla="*/ 250 h 250"/>
                <a:gd name="T42" fmla="*/ 99 w 496"/>
                <a:gd name="T43" fmla="*/ 195 h 250"/>
                <a:gd name="T44" fmla="*/ 99 w 496"/>
                <a:gd name="T45" fmla="*/ 20 h 250"/>
                <a:gd name="T46" fmla="*/ 29 w 496"/>
                <a:gd name="T47" fmla="*/ 21 h 250"/>
                <a:gd name="T48" fmla="*/ 0 w 496"/>
                <a:gd name="T49" fmla="*/ 29 h 250"/>
                <a:gd name="T50" fmla="*/ 10 w 496"/>
                <a:gd name="T51" fmla="*/ 1 h 250"/>
                <a:gd name="T52" fmla="*/ 294 w 496"/>
                <a:gd name="T53" fmla="*/ 1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6" h="250">
                  <a:moveTo>
                    <a:pt x="294" y="1"/>
                  </a:moveTo>
                  <a:cubicBezTo>
                    <a:pt x="304" y="0"/>
                    <a:pt x="312" y="5"/>
                    <a:pt x="317" y="13"/>
                  </a:cubicBezTo>
                  <a:cubicBezTo>
                    <a:pt x="341" y="45"/>
                    <a:pt x="359" y="81"/>
                    <a:pt x="372" y="118"/>
                  </a:cubicBezTo>
                  <a:cubicBezTo>
                    <a:pt x="372" y="122"/>
                    <a:pt x="377" y="126"/>
                    <a:pt x="380" y="122"/>
                  </a:cubicBezTo>
                  <a:cubicBezTo>
                    <a:pt x="390" y="107"/>
                    <a:pt x="400" y="92"/>
                    <a:pt x="410" y="78"/>
                  </a:cubicBezTo>
                  <a:cubicBezTo>
                    <a:pt x="422" y="60"/>
                    <a:pt x="436" y="43"/>
                    <a:pt x="442" y="23"/>
                  </a:cubicBezTo>
                  <a:cubicBezTo>
                    <a:pt x="444" y="15"/>
                    <a:pt x="441" y="7"/>
                    <a:pt x="436" y="0"/>
                  </a:cubicBezTo>
                  <a:cubicBezTo>
                    <a:pt x="456" y="1"/>
                    <a:pt x="476" y="0"/>
                    <a:pt x="496" y="1"/>
                  </a:cubicBezTo>
                  <a:cubicBezTo>
                    <a:pt x="471" y="32"/>
                    <a:pt x="446" y="64"/>
                    <a:pt x="421" y="95"/>
                  </a:cubicBezTo>
                  <a:cubicBezTo>
                    <a:pt x="407" y="113"/>
                    <a:pt x="395" y="133"/>
                    <a:pt x="391" y="155"/>
                  </a:cubicBezTo>
                  <a:cubicBezTo>
                    <a:pt x="388" y="177"/>
                    <a:pt x="388" y="199"/>
                    <a:pt x="390" y="221"/>
                  </a:cubicBezTo>
                  <a:cubicBezTo>
                    <a:pt x="390" y="231"/>
                    <a:pt x="394" y="241"/>
                    <a:pt x="399" y="250"/>
                  </a:cubicBezTo>
                  <a:cubicBezTo>
                    <a:pt x="378" y="250"/>
                    <a:pt x="357" y="250"/>
                    <a:pt x="335" y="250"/>
                  </a:cubicBezTo>
                  <a:cubicBezTo>
                    <a:pt x="350" y="227"/>
                    <a:pt x="345" y="198"/>
                    <a:pt x="346" y="172"/>
                  </a:cubicBezTo>
                  <a:cubicBezTo>
                    <a:pt x="347" y="147"/>
                    <a:pt x="337" y="122"/>
                    <a:pt x="325" y="100"/>
                  </a:cubicBezTo>
                  <a:cubicBezTo>
                    <a:pt x="305" y="65"/>
                    <a:pt x="283" y="30"/>
                    <a:pt x="252" y="4"/>
                  </a:cubicBezTo>
                  <a:cubicBezTo>
                    <a:pt x="239" y="17"/>
                    <a:pt x="219" y="19"/>
                    <a:pt x="202" y="20"/>
                  </a:cubicBezTo>
                  <a:cubicBezTo>
                    <a:pt x="182" y="20"/>
                    <a:pt x="162" y="20"/>
                    <a:pt x="142" y="20"/>
                  </a:cubicBezTo>
                  <a:cubicBezTo>
                    <a:pt x="142" y="84"/>
                    <a:pt x="142" y="148"/>
                    <a:pt x="142" y="212"/>
                  </a:cubicBezTo>
                  <a:cubicBezTo>
                    <a:pt x="142" y="225"/>
                    <a:pt x="145" y="239"/>
                    <a:pt x="152" y="250"/>
                  </a:cubicBezTo>
                  <a:cubicBezTo>
                    <a:pt x="131" y="250"/>
                    <a:pt x="110" y="250"/>
                    <a:pt x="88" y="250"/>
                  </a:cubicBezTo>
                  <a:cubicBezTo>
                    <a:pt x="99" y="234"/>
                    <a:pt x="99" y="214"/>
                    <a:pt x="99" y="195"/>
                  </a:cubicBezTo>
                  <a:cubicBezTo>
                    <a:pt x="99" y="20"/>
                    <a:pt x="99" y="20"/>
                    <a:pt x="99" y="20"/>
                  </a:cubicBezTo>
                  <a:cubicBezTo>
                    <a:pt x="75" y="20"/>
                    <a:pt x="52" y="20"/>
                    <a:pt x="29" y="21"/>
                  </a:cubicBezTo>
                  <a:cubicBezTo>
                    <a:pt x="19" y="21"/>
                    <a:pt x="9" y="24"/>
                    <a:pt x="0" y="29"/>
                  </a:cubicBezTo>
                  <a:cubicBezTo>
                    <a:pt x="3" y="19"/>
                    <a:pt x="6" y="10"/>
                    <a:pt x="10" y="1"/>
                  </a:cubicBezTo>
                  <a:cubicBezTo>
                    <a:pt x="104" y="1"/>
                    <a:pt x="199" y="0"/>
                    <a:pt x="294"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 name="Freeform 7">
              <a:extLst>
                <a:ext uri="{FF2B5EF4-FFF2-40B4-BE49-F238E27FC236}">
                  <a16:creationId xmlns:a16="http://schemas.microsoft.com/office/drawing/2014/main" id="{C39CA07B-FAB9-014B-9DE8-B09C1A68EEA9}"/>
                </a:ext>
              </a:extLst>
            </p:cNvPr>
            <p:cNvSpPr>
              <a:spLocks/>
            </p:cNvSpPr>
            <p:nvPr userDrawn="1"/>
          </p:nvSpPr>
          <p:spPr bwMode="auto">
            <a:xfrm>
              <a:off x="3420" y="1931"/>
              <a:ext cx="124" cy="124"/>
            </a:xfrm>
            <a:custGeom>
              <a:avLst/>
              <a:gdLst>
                <a:gd name="T0" fmla="*/ 0 w 262"/>
                <a:gd name="T1" fmla="*/ 0 h 261"/>
                <a:gd name="T2" fmla="*/ 64 w 262"/>
                <a:gd name="T3" fmla="*/ 0 h 261"/>
                <a:gd name="T4" fmla="*/ 54 w 262"/>
                <a:gd name="T5" fmla="*/ 38 h 261"/>
                <a:gd name="T6" fmla="*/ 54 w 262"/>
                <a:gd name="T7" fmla="*/ 152 h 261"/>
                <a:gd name="T8" fmla="*/ 67 w 262"/>
                <a:gd name="T9" fmla="*/ 210 h 261"/>
                <a:gd name="T10" fmla="*/ 128 w 262"/>
                <a:gd name="T11" fmla="*/ 234 h 261"/>
                <a:gd name="T12" fmla="*/ 189 w 262"/>
                <a:gd name="T13" fmla="*/ 213 h 261"/>
                <a:gd name="T14" fmla="*/ 206 w 262"/>
                <a:gd name="T15" fmla="*/ 152 h 261"/>
                <a:gd name="T16" fmla="*/ 208 w 262"/>
                <a:gd name="T17" fmla="*/ 48 h 261"/>
                <a:gd name="T18" fmla="*/ 198 w 262"/>
                <a:gd name="T19" fmla="*/ 1 h 261"/>
                <a:gd name="T20" fmla="*/ 262 w 262"/>
                <a:gd name="T21" fmla="*/ 1 h 261"/>
                <a:gd name="T22" fmla="*/ 251 w 262"/>
                <a:gd name="T23" fmla="*/ 45 h 261"/>
                <a:gd name="T24" fmla="*/ 251 w 262"/>
                <a:gd name="T25" fmla="*/ 205 h 261"/>
                <a:gd name="T26" fmla="*/ 262 w 262"/>
                <a:gd name="T27" fmla="*/ 250 h 261"/>
                <a:gd name="T28" fmla="*/ 205 w 262"/>
                <a:gd name="T29" fmla="*/ 252 h 261"/>
                <a:gd name="T30" fmla="*/ 206 w 262"/>
                <a:gd name="T31" fmla="*/ 224 h 261"/>
                <a:gd name="T32" fmla="*/ 77 w 262"/>
                <a:gd name="T33" fmla="*/ 255 h 261"/>
                <a:gd name="T34" fmla="*/ 20 w 262"/>
                <a:gd name="T35" fmla="*/ 225 h 261"/>
                <a:gd name="T36" fmla="*/ 10 w 262"/>
                <a:gd name="T37" fmla="*/ 177 h 261"/>
                <a:gd name="T38" fmla="*/ 10 w 262"/>
                <a:gd name="T39" fmla="*/ 45 h 261"/>
                <a:gd name="T40" fmla="*/ 0 w 262"/>
                <a:gd name="T41" fmla="*/ 0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2" h="261">
                  <a:moveTo>
                    <a:pt x="0" y="0"/>
                  </a:moveTo>
                  <a:cubicBezTo>
                    <a:pt x="22" y="1"/>
                    <a:pt x="43" y="1"/>
                    <a:pt x="64" y="0"/>
                  </a:cubicBezTo>
                  <a:cubicBezTo>
                    <a:pt x="57" y="12"/>
                    <a:pt x="54" y="25"/>
                    <a:pt x="54" y="38"/>
                  </a:cubicBezTo>
                  <a:cubicBezTo>
                    <a:pt x="54" y="76"/>
                    <a:pt x="54" y="114"/>
                    <a:pt x="54" y="152"/>
                  </a:cubicBezTo>
                  <a:cubicBezTo>
                    <a:pt x="54" y="172"/>
                    <a:pt x="54" y="193"/>
                    <a:pt x="67" y="210"/>
                  </a:cubicBezTo>
                  <a:cubicBezTo>
                    <a:pt x="81" y="228"/>
                    <a:pt x="106" y="233"/>
                    <a:pt x="128" y="234"/>
                  </a:cubicBezTo>
                  <a:cubicBezTo>
                    <a:pt x="150" y="234"/>
                    <a:pt x="174" y="230"/>
                    <a:pt x="189" y="213"/>
                  </a:cubicBezTo>
                  <a:cubicBezTo>
                    <a:pt x="204" y="196"/>
                    <a:pt x="206" y="173"/>
                    <a:pt x="206" y="152"/>
                  </a:cubicBezTo>
                  <a:cubicBezTo>
                    <a:pt x="209" y="117"/>
                    <a:pt x="207" y="82"/>
                    <a:pt x="208" y="48"/>
                  </a:cubicBezTo>
                  <a:cubicBezTo>
                    <a:pt x="208" y="31"/>
                    <a:pt x="206" y="15"/>
                    <a:pt x="198" y="1"/>
                  </a:cubicBezTo>
                  <a:cubicBezTo>
                    <a:pt x="219" y="1"/>
                    <a:pt x="240" y="1"/>
                    <a:pt x="262" y="1"/>
                  </a:cubicBezTo>
                  <a:cubicBezTo>
                    <a:pt x="253" y="14"/>
                    <a:pt x="251" y="30"/>
                    <a:pt x="251" y="45"/>
                  </a:cubicBezTo>
                  <a:cubicBezTo>
                    <a:pt x="251" y="98"/>
                    <a:pt x="251" y="152"/>
                    <a:pt x="251" y="205"/>
                  </a:cubicBezTo>
                  <a:cubicBezTo>
                    <a:pt x="251" y="221"/>
                    <a:pt x="253" y="237"/>
                    <a:pt x="262" y="250"/>
                  </a:cubicBezTo>
                  <a:cubicBezTo>
                    <a:pt x="243" y="251"/>
                    <a:pt x="224" y="252"/>
                    <a:pt x="205" y="252"/>
                  </a:cubicBezTo>
                  <a:cubicBezTo>
                    <a:pt x="205" y="243"/>
                    <a:pt x="206" y="234"/>
                    <a:pt x="206" y="224"/>
                  </a:cubicBezTo>
                  <a:cubicBezTo>
                    <a:pt x="170" y="252"/>
                    <a:pt x="121" y="261"/>
                    <a:pt x="77" y="255"/>
                  </a:cubicBezTo>
                  <a:cubicBezTo>
                    <a:pt x="55" y="252"/>
                    <a:pt x="32" y="244"/>
                    <a:pt x="20" y="225"/>
                  </a:cubicBezTo>
                  <a:cubicBezTo>
                    <a:pt x="11" y="211"/>
                    <a:pt x="10" y="193"/>
                    <a:pt x="10" y="177"/>
                  </a:cubicBezTo>
                  <a:cubicBezTo>
                    <a:pt x="10" y="133"/>
                    <a:pt x="10" y="89"/>
                    <a:pt x="10" y="45"/>
                  </a:cubicBezTo>
                  <a:cubicBezTo>
                    <a:pt x="10" y="30"/>
                    <a:pt x="9" y="14"/>
                    <a:pt x="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 name="Freeform 8">
              <a:extLst>
                <a:ext uri="{FF2B5EF4-FFF2-40B4-BE49-F238E27FC236}">
                  <a16:creationId xmlns:a16="http://schemas.microsoft.com/office/drawing/2014/main" id="{DA65446D-734C-0342-98CC-DE85D862DF8E}"/>
                </a:ext>
              </a:extLst>
            </p:cNvPr>
            <p:cNvSpPr>
              <a:spLocks/>
            </p:cNvSpPr>
            <p:nvPr userDrawn="1"/>
          </p:nvSpPr>
          <p:spPr bwMode="auto">
            <a:xfrm>
              <a:off x="3565" y="1931"/>
              <a:ext cx="129" cy="120"/>
            </a:xfrm>
            <a:custGeom>
              <a:avLst/>
              <a:gdLst>
                <a:gd name="T0" fmla="*/ 2 w 273"/>
                <a:gd name="T1" fmla="*/ 1 h 252"/>
                <a:gd name="T2" fmla="*/ 57 w 273"/>
                <a:gd name="T3" fmla="*/ 1 h 252"/>
                <a:gd name="T4" fmla="*/ 74 w 273"/>
                <a:gd name="T5" fmla="*/ 12 h 252"/>
                <a:gd name="T6" fmla="*/ 123 w 273"/>
                <a:gd name="T7" fmla="*/ 74 h 252"/>
                <a:gd name="T8" fmla="*/ 218 w 273"/>
                <a:gd name="T9" fmla="*/ 183 h 252"/>
                <a:gd name="T10" fmla="*/ 234 w 273"/>
                <a:gd name="T11" fmla="*/ 196 h 252"/>
                <a:gd name="T12" fmla="*/ 235 w 273"/>
                <a:gd name="T13" fmla="*/ 48 h 252"/>
                <a:gd name="T14" fmla="*/ 224 w 273"/>
                <a:gd name="T15" fmla="*/ 1 h 252"/>
                <a:gd name="T16" fmla="*/ 273 w 273"/>
                <a:gd name="T17" fmla="*/ 1 h 252"/>
                <a:gd name="T18" fmla="*/ 259 w 273"/>
                <a:gd name="T19" fmla="*/ 61 h 252"/>
                <a:gd name="T20" fmla="*/ 260 w 273"/>
                <a:gd name="T21" fmla="*/ 252 h 252"/>
                <a:gd name="T22" fmla="*/ 226 w 273"/>
                <a:gd name="T23" fmla="*/ 252 h 252"/>
                <a:gd name="T24" fmla="*/ 62 w 273"/>
                <a:gd name="T25" fmla="*/ 63 h 252"/>
                <a:gd name="T26" fmla="*/ 42 w 273"/>
                <a:gd name="T27" fmla="*/ 42 h 252"/>
                <a:gd name="T28" fmla="*/ 41 w 273"/>
                <a:gd name="T29" fmla="*/ 71 h 252"/>
                <a:gd name="T30" fmla="*/ 41 w 273"/>
                <a:gd name="T31" fmla="*/ 173 h 252"/>
                <a:gd name="T32" fmla="*/ 55 w 273"/>
                <a:gd name="T33" fmla="*/ 250 h 252"/>
                <a:gd name="T34" fmla="*/ 0 w 273"/>
                <a:gd name="T35" fmla="*/ 250 h 252"/>
                <a:gd name="T36" fmla="*/ 16 w 273"/>
                <a:gd name="T37" fmla="*/ 172 h 252"/>
                <a:gd name="T38" fmla="*/ 17 w 273"/>
                <a:gd name="T39" fmla="*/ 50 h 252"/>
                <a:gd name="T40" fmla="*/ 2 w 273"/>
                <a:gd name="T41" fmla="*/ 1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73" h="252">
                  <a:moveTo>
                    <a:pt x="2" y="1"/>
                  </a:moveTo>
                  <a:cubicBezTo>
                    <a:pt x="20" y="1"/>
                    <a:pt x="39" y="0"/>
                    <a:pt x="57" y="1"/>
                  </a:cubicBezTo>
                  <a:cubicBezTo>
                    <a:pt x="64" y="1"/>
                    <a:pt x="69" y="7"/>
                    <a:pt x="74" y="12"/>
                  </a:cubicBezTo>
                  <a:cubicBezTo>
                    <a:pt x="91" y="32"/>
                    <a:pt x="106" y="54"/>
                    <a:pt x="123" y="74"/>
                  </a:cubicBezTo>
                  <a:cubicBezTo>
                    <a:pt x="155" y="110"/>
                    <a:pt x="186" y="146"/>
                    <a:pt x="218" y="183"/>
                  </a:cubicBezTo>
                  <a:cubicBezTo>
                    <a:pt x="223" y="188"/>
                    <a:pt x="227" y="195"/>
                    <a:pt x="234" y="196"/>
                  </a:cubicBezTo>
                  <a:cubicBezTo>
                    <a:pt x="235" y="147"/>
                    <a:pt x="234" y="97"/>
                    <a:pt x="235" y="48"/>
                  </a:cubicBezTo>
                  <a:cubicBezTo>
                    <a:pt x="235" y="31"/>
                    <a:pt x="232" y="15"/>
                    <a:pt x="224" y="1"/>
                  </a:cubicBezTo>
                  <a:cubicBezTo>
                    <a:pt x="240" y="0"/>
                    <a:pt x="257" y="0"/>
                    <a:pt x="273" y="1"/>
                  </a:cubicBezTo>
                  <a:cubicBezTo>
                    <a:pt x="262" y="19"/>
                    <a:pt x="259" y="40"/>
                    <a:pt x="259" y="61"/>
                  </a:cubicBezTo>
                  <a:cubicBezTo>
                    <a:pt x="260" y="125"/>
                    <a:pt x="258" y="188"/>
                    <a:pt x="260" y="252"/>
                  </a:cubicBezTo>
                  <a:cubicBezTo>
                    <a:pt x="249" y="252"/>
                    <a:pt x="237" y="252"/>
                    <a:pt x="226" y="252"/>
                  </a:cubicBezTo>
                  <a:cubicBezTo>
                    <a:pt x="171" y="189"/>
                    <a:pt x="117" y="126"/>
                    <a:pt x="62" y="63"/>
                  </a:cubicBezTo>
                  <a:cubicBezTo>
                    <a:pt x="56" y="56"/>
                    <a:pt x="50" y="48"/>
                    <a:pt x="42" y="42"/>
                  </a:cubicBezTo>
                  <a:cubicBezTo>
                    <a:pt x="41" y="52"/>
                    <a:pt x="41" y="61"/>
                    <a:pt x="41" y="71"/>
                  </a:cubicBezTo>
                  <a:cubicBezTo>
                    <a:pt x="41" y="105"/>
                    <a:pt x="41" y="139"/>
                    <a:pt x="41" y="173"/>
                  </a:cubicBezTo>
                  <a:cubicBezTo>
                    <a:pt x="41" y="199"/>
                    <a:pt x="44" y="226"/>
                    <a:pt x="55" y="250"/>
                  </a:cubicBezTo>
                  <a:cubicBezTo>
                    <a:pt x="37" y="250"/>
                    <a:pt x="18" y="250"/>
                    <a:pt x="0" y="250"/>
                  </a:cubicBezTo>
                  <a:cubicBezTo>
                    <a:pt x="12" y="226"/>
                    <a:pt x="15" y="199"/>
                    <a:pt x="16" y="172"/>
                  </a:cubicBezTo>
                  <a:cubicBezTo>
                    <a:pt x="17" y="132"/>
                    <a:pt x="16" y="91"/>
                    <a:pt x="17" y="50"/>
                  </a:cubicBezTo>
                  <a:cubicBezTo>
                    <a:pt x="17" y="32"/>
                    <a:pt x="15" y="13"/>
                    <a:pt x="2"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 name="Freeform 9">
              <a:extLst>
                <a:ext uri="{FF2B5EF4-FFF2-40B4-BE49-F238E27FC236}">
                  <a16:creationId xmlns:a16="http://schemas.microsoft.com/office/drawing/2014/main" id="{742B1F05-2271-964E-96EB-0F43E581B451}"/>
                </a:ext>
              </a:extLst>
            </p:cNvPr>
            <p:cNvSpPr>
              <a:spLocks/>
            </p:cNvSpPr>
            <p:nvPr userDrawn="1"/>
          </p:nvSpPr>
          <p:spPr bwMode="auto">
            <a:xfrm>
              <a:off x="3714" y="1931"/>
              <a:ext cx="30" cy="119"/>
            </a:xfrm>
            <a:custGeom>
              <a:avLst/>
              <a:gdLst>
                <a:gd name="T0" fmla="*/ 0 w 64"/>
                <a:gd name="T1" fmla="*/ 0 h 250"/>
                <a:gd name="T2" fmla="*/ 64 w 64"/>
                <a:gd name="T3" fmla="*/ 0 h 250"/>
                <a:gd name="T4" fmla="*/ 54 w 64"/>
                <a:gd name="T5" fmla="*/ 43 h 250"/>
                <a:gd name="T6" fmla="*/ 54 w 64"/>
                <a:gd name="T7" fmla="*/ 207 h 250"/>
                <a:gd name="T8" fmla="*/ 64 w 64"/>
                <a:gd name="T9" fmla="*/ 250 h 250"/>
                <a:gd name="T10" fmla="*/ 0 w 64"/>
                <a:gd name="T11" fmla="*/ 250 h 250"/>
                <a:gd name="T12" fmla="*/ 10 w 64"/>
                <a:gd name="T13" fmla="*/ 209 h 250"/>
                <a:gd name="T14" fmla="*/ 10 w 64"/>
                <a:gd name="T15" fmla="*/ 43 h 250"/>
                <a:gd name="T16" fmla="*/ 0 w 64"/>
                <a:gd name="T17" fmla="*/ 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250">
                  <a:moveTo>
                    <a:pt x="0" y="0"/>
                  </a:moveTo>
                  <a:cubicBezTo>
                    <a:pt x="21" y="0"/>
                    <a:pt x="43" y="1"/>
                    <a:pt x="64" y="0"/>
                  </a:cubicBezTo>
                  <a:cubicBezTo>
                    <a:pt x="56" y="13"/>
                    <a:pt x="54" y="28"/>
                    <a:pt x="54" y="43"/>
                  </a:cubicBezTo>
                  <a:cubicBezTo>
                    <a:pt x="54" y="98"/>
                    <a:pt x="54" y="152"/>
                    <a:pt x="54" y="207"/>
                  </a:cubicBezTo>
                  <a:cubicBezTo>
                    <a:pt x="54" y="222"/>
                    <a:pt x="56" y="237"/>
                    <a:pt x="64" y="250"/>
                  </a:cubicBezTo>
                  <a:cubicBezTo>
                    <a:pt x="43" y="250"/>
                    <a:pt x="21" y="250"/>
                    <a:pt x="0" y="250"/>
                  </a:cubicBezTo>
                  <a:cubicBezTo>
                    <a:pt x="8" y="238"/>
                    <a:pt x="10" y="223"/>
                    <a:pt x="10" y="209"/>
                  </a:cubicBezTo>
                  <a:cubicBezTo>
                    <a:pt x="10" y="154"/>
                    <a:pt x="10" y="98"/>
                    <a:pt x="10" y="43"/>
                  </a:cubicBezTo>
                  <a:cubicBezTo>
                    <a:pt x="10" y="28"/>
                    <a:pt x="8" y="13"/>
                    <a:pt x="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 name="Freeform 10">
              <a:extLst>
                <a:ext uri="{FF2B5EF4-FFF2-40B4-BE49-F238E27FC236}">
                  <a16:creationId xmlns:a16="http://schemas.microsoft.com/office/drawing/2014/main" id="{BCEE9508-FE3F-4040-82DF-4418B331296B}"/>
                </a:ext>
              </a:extLst>
            </p:cNvPr>
            <p:cNvSpPr>
              <a:spLocks/>
            </p:cNvSpPr>
            <p:nvPr userDrawn="1"/>
          </p:nvSpPr>
          <p:spPr bwMode="auto">
            <a:xfrm>
              <a:off x="3751" y="1931"/>
              <a:ext cx="131" cy="120"/>
            </a:xfrm>
            <a:custGeom>
              <a:avLst/>
              <a:gdLst>
                <a:gd name="T0" fmla="*/ 0 w 277"/>
                <a:gd name="T1" fmla="*/ 1 h 252"/>
                <a:gd name="T2" fmla="*/ 44 w 277"/>
                <a:gd name="T3" fmla="*/ 1 h 252"/>
                <a:gd name="T4" fmla="*/ 56 w 277"/>
                <a:gd name="T5" fmla="*/ 12 h 252"/>
                <a:gd name="T6" fmla="*/ 130 w 277"/>
                <a:gd name="T7" fmla="*/ 196 h 252"/>
                <a:gd name="T8" fmla="*/ 137 w 277"/>
                <a:gd name="T9" fmla="*/ 210 h 252"/>
                <a:gd name="T10" fmla="*/ 150 w 277"/>
                <a:gd name="T11" fmla="*/ 190 h 252"/>
                <a:gd name="T12" fmla="*/ 210 w 277"/>
                <a:gd name="T13" fmla="*/ 54 h 252"/>
                <a:gd name="T14" fmla="*/ 218 w 277"/>
                <a:gd name="T15" fmla="*/ 1 h 252"/>
                <a:gd name="T16" fmla="*/ 277 w 277"/>
                <a:gd name="T17" fmla="*/ 1 h 252"/>
                <a:gd name="T18" fmla="*/ 143 w 277"/>
                <a:gd name="T19" fmla="*/ 252 h 252"/>
                <a:gd name="T20" fmla="*/ 106 w 277"/>
                <a:gd name="T21" fmla="*/ 252 h 252"/>
                <a:gd name="T22" fmla="*/ 0 w 277"/>
                <a:gd name="T23" fmla="*/ 1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7" h="252">
                  <a:moveTo>
                    <a:pt x="0" y="1"/>
                  </a:moveTo>
                  <a:cubicBezTo>
                    <a:pt x="15" y="1"/>
                    <a:pt x="30" y="0"/>
                    <a:pt x="44" y="1"/>
                  </a:cubicBezTo>
                  <a:cubicBezTo>
                    <a:pt x="51" y="1"/>
                    <a:pt x="54" y="7"/>
                    <a:pt x="56" y="12"/>
                  </a:cubicBezTo>
                  <a:cubicBezTo>
                    <a:pt x="81" y="73"/>
                    <a:pt x="109" y="133"/>
                    <a:pt x="130" y="196"/>
                  </a:cubicBezTo>
                  <a:cubicBezTo>
                    <a:pt x="132" y="201"/>
                    <a:pt x="134" y="206"/>
                    <a:pt x="137" y="210"/>
                  </a:cubicBezTo>
                  <a:cubicBezTo>
                    <a:pt x="145" y="206"/>
                    <a:pt x="146" y="197"/>
                    <a:pt x="150" y="190"/>
                  </a:cubicBezTo>
                  <a:cubicBezTo>
                    <a:pt x="170" y="145"/>
                    <a:pt x="193" y="100"/>
                    <a:pt x="210" y="54"/>
                  </a:cubicBezTo>
                  <a:cubicBezTo>
                    <a:pt x="216" y="37"/>
                    <a:pt x="223" y="19"/>
                    <a:pt x="218" y="1"/>
                  </a:cubicBezTo>
                  <a:cubicBezTo>
                    <a:pt x="237" y="1"/>
                    <a:pt x="257" y="0"/>
                    <a:pt x="277" y="1"/>
                  </a:cubicBezTo>
                  <a:cubicBezTo>
                    <a:pt x="222" y="78"/>
                    <a:pt x="182" y="166"/>
                    <a:pt x="143" y="252"/>
                  </a:cubicBezTo>
                  <a:cubicBezTo>
                    <a:pt x="130" y="252"/>
                    <a:pt x="118" y="252"/>
                    <a:pt x="106" y="252"/>
                  </a:cubicBezTo>
                  <a:cubicBezTo>
                    <a:pt x="74" y="167"/>
                    <a:pt x="46" y="79"/>
                    <a:pt x="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Freeform 11">
              <a:extLst>
                <a:ext uri="{FF2B5EF4-FFF2-40B4-BE49-F238E27FC236}">
                  <a16:creationId xmlns:a16="http://schemas.microsoft.com/office/drawing/2014/main" id="{1D1A6372-EB75-774D-81DD-E9DAB421C2CB}"/>
                </a:ext>
              </a:extLst>
            </p:cNvPr>
            <p:cNvSpPr>
              <a:spLocks/>
            </p:cNvSpPr>
            <p:nvPr userDrawn="1"/>
          </p:nvSpPr>
          <p:spPr bwMode="auto">
            <a:xfrm>
              <a:off x="3890" y="1931"/>
              <a:ext cx="92" cy="119"/>
            </a:xfrm>
            <a:custGeom>
              <a:avLst/>
              <a:gdLst>
                <a:gd name="T0" fmla="*/ 1 w 194"/>
                <a:gd name="T1" fmla="*/ 1 h 251"/>
                <a:gd name="T2" fmla="*/ 169 w 194"/>
                <a:gd name="T3" fmla="*/ 1 h 251"/>
                <a:gd name="T4" fmla="*/ 171 w 194"/>
                <a:gd name="T5" fmla="*/ 31 h 251"/>
                <a:gd name="T6" fmla="*/ 109 w 194"/>
                <a:gd name="T7" fmla="*/ 16 h 251"/>
                <a:gd name="T8" fmla="*/ 55 w 194"/>
                <a:gd name="T9" fmla="*/ 16 h 251"/>
                <a:gd name="T10" fmla="*/ 55 w 194"/>
                <a:gd name="T11" fmla="*/ 109 h 251"/>
                <a:gd name="T12" fmla="*/ 169 w 194"/>
                <a:gd name="T13" fmla="*/ 107 h 251"/>
                <a:gd name="T14" fmla="*/ 138 w 194"/>
                <a:gd name="T15" fmla="*/ 124 h 251"/>
                <a:gd name="T16" fmla="*/ 55 w 194"/>
                <a:gd name="T17" fmla="*/ 129 h 251"/>
                <a:gd name="T18" fmla="*/ 55 w 194"/>
                <a:gd name="T19" fmla="*/ 234 h 251"/>
                <a:gd name="T20" fmla="*/ 158 w 194"/>
                <a:gd name="T21" fmla="*/ 228 h 251"/>
                <a:gd name="T22" fmla="*/ 194 w 194"/>
                <a:gd name="T23" fmla="*/ 212 h 251"/>
                <a:gd name="T24" fmla="*/ 185 w 194"/>
                <a:gd name="T25" fmla="*/ 248 h 251"/>
                <a:gd name="T26" fmla="*/ 110 w 194"/>
                <a:gd name="T27" fmla="*/ 250 h 251"/>
                <a:gd name="T28" fmla="*/ 0 w 194"/>
                <a:gd name="T29" fmla="*/ 250 h 251"/>
                <a:gd name="T30" fmla="*/ 11 w 194"/>
                <a:gd name="T31" fmla="*/ 196 h 251"/>
                <a:gd name="T32" fmla="*/ 11 w 194"/>
                <a:gd name="T33" fmla="*/ 59 h 251"/>
                <a:gd name="T34" fmla="*/ 1 w 194"/>
                <a:gd name="T35" fmla="*/ 1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4" h="251">
                  <a:moveTo>
                    <a:pt x="1" y="1"/>
                  </a:moveTo>
                  <a:cubicBezTo>
                    <a:pt x="57" y="0"/>
                    <a:pt x="113" y="0"/>
                    <a:pt x="169" y="1"/>
                  </a:cubicBezTo>
                  <a:cubicBezTo>
                    <a:pt x="170" y="11"/>
                    <a:pt x="171" y="21"/>
                    <a:pt x="171" y="31"/>
                  </a:cubicBezTo>
                  <a:cubicBezTo>
                    <a:pt x="153" y="19"/>
                    <a:pt x="130" y="17"/>
                    <a:pt x="109" y="16"/>
                  </a:cubicBezTo>
                  <a:cubicBezTo>
                    <a:pt x="91" y="16"/>
                    <a:pt x="73" y="16"/>
                    <a:pt x="55" y="16"/>
                  </a:cubicBezTo>
                  <a:cubicBezTo>
                    <a:pt x="55" y="47"/>
                    <a:pt x="55" y="78"/>
                    <a:pt x="55" y="109"/>
                  </a:cubicBezTo>
                  <a:cubicBezTo>
                    <a:pt x="93" y="110"/>
                    <a:pt x="131" y="110"/>
                    <a:pt x="169" y="107"/>
                  </a:cubicBezTo>
                  <a:cubicBezTo>
                    <a:pt x="161" y="116"/>
                    <a:pt x="149" y="121"/>
                    <a:pt x="138" y="124"/>
                  </a:cubicBezTo>
                  <a:cubicBezTo>
                    <a:pt x="111" y="130"/>
                    <a:pt x="83" y="129"/>
                    <a:pt x="55" y="129"/>
                  </a:cubicBezTo>
                  <a:cubicBezTo>
                    <a:pt x="55" y="164"/>
                    <a:pt x="55" y="199"/>
                    <a:pt x="55" y="234"/>
                  </a:cubicBezTo>
                  <a:cubicBezTo>
                    <a:pt x="89" y="233"/>
                    <a:pt x="125" y="238"/>
                    <a:pt x="158" y="228"/>
                  </a:cubicBezTo>
                  <a:cubicBezTo>
                    <a:pt x="171" y="225"/>
                    <a:pt x="183" y="219"/>
                    <a:pt x="194" y="212"/>
                  </a:cubicBezTo>
                  <a:cubicBezTo>
                    <a:pt x="191" y="224"/>
                    <a:pt x="188" y="236"/>
                    <a:pt x="185" y="248"/>
                  </a:cubicBezTo>
                  <a:cubicBezTo>
                    <a:pt x="160" y="251"/>
                    <a:pt x="135" y="250"/>
                    <a:pt x="110" y="250"/>
                  </a:cubicBezTo>
                  <a:cubicBezTo>
                    <a:pt x="0" y="250"/>
                    <a:pt x="0" y="250"/>
                    <a:pt x="0" y="250"/>
                  </a:cubicBezTo>
                  <a:cubicBezTo>
                    <a:pt x="10" y="234"/>
                    <a:pt x="11" y="214"/>
                    <a:pt x="11" y="196"/>
                  </a:cubicBezTo>
                  <a:cubicBezTo>
                    <a:pt x="11" y="150"/>
                    <a:pt x="11" y="105"/>
                    <a:pt x="11" y="59"/>
                  </a:cubicBezTo>
                  <a:cubicBezTo>
                    <a:pt x="11" y="39"/>
                    <a:pt x="12" y="18"/>
                    <a:pt x="1"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Freeform 12">
              <a:extLst>
                <a:ext uri="{FF2B5EF4-FFF2-40B4-BE49-F238E27FC236}">
                  <a16:creationId xmlns:a16="http://schemas.microsoft.com/office/drawing/2014/main" id="{3C0AEEC3-CF59-5A45-9BC0-DCA65322B36E}"/>
                </a:ext>
              </a:extLst>
            </p:cNvPr>
            <p:cNvSpPr>
              <a:spLocks/>
            </p:cNvSpPr>
            <p:nvPr userDrawn="1"/>
          </p:nvSpPr>
          <p:spPr bwMode="auto">
            <a:xfrm>
              <a:off x="4223" y="1931"/>
              <a:ext cx="30" cy="119"/>
            </a:xfrm>
            <a:custGeom>
              <a:avLst/>
              <a:gdLst>
                <a:gd name="T0" fmla="*/ 0 w 64"/>
                <a:gd name="T1" fmla="*/ 0 h 250"/>
                <a:gd name="T2" fmla="*/ 64 w 64"/>
                <a:gd name="T3" fmla="*/ 1 h 250"/>
                <a:gd name="T4" fmla="*/ 54 w 64"/>
                <a:gd name="T5" fmla="*/ 59 h 250"/>
                <a:gd name="T6" fmla="*/ 54 w 64"/>
                <a:gd name="T7" fmla="*/ 193 h 250"/>
                <a:gd name="T8" fmla="*/ 64 w 64"/>
                <a:gd name="T9" fmla="*/ 250 h 250"/>
                <a:gd name="T10" fmla="*/ 1 w 64"/>
                <a:gd name="T11" fmla="*/ 250 h 250"/>
                <a:gd name="T12" fmla="*/ 10 w 64"/>
                <a:gd name="T13" fmla="*/ 200 h 250"/>
                <a:gd name="T14" fmla="*/ 10 w 64"/>
                <a:gd name="T15" fmla="*/ 38 h 250"/>
                <a:gd name="T16" fmla="*/ 0 w 64"/>
                <a:gd name="T17" fmla="*/ 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250">
                  <a:moveTo>
                    <a:pt x="0" y="0"/>
                  </a:moveTo>
                  <a:cubicBezTo>
                    <a:pt x="22" y="1"/>
                    <a:pt x="43" y="0"/>
                    <a:pt x="64" y="1"/>
                  </a:cubicBezTo>
                  <a:cubicBezTo>
                    <a:pt x="53" y="18"/>
                    <a:pt x="54" y="39"/>
                    <a:pt x="54" y="59"/>
                  </a:cubicBezTo>
                  <a:cubicBezTo>
                    <a:pt x="54" y="104"/>
                    <a:pt x="54" y="149"/>
                    <a:pt x="54" y="193"/>
                  </a:cubicBezTo>
                  <a:cubicBezTo>
                    <a:pt x="54" y="213"/>
                    <a:pt x="53" y="233"/>
                    <a:pt x="64" y="250"/>
                  </a:cubicBezTo>
                  <a:cubicBezTo>
                    <a:pt x="43" y="250"/>
                    <a:pt x="22" y="250"/>
                    <a:pt x="1" y="250"/>
                  </a:cubicBezTo>
                  <a:cubicBezTo>
                    <a:pt x="10" y="235"/>
                    <a:pt x="11" y="217"/>
                    <a:pt x="10" y="200"/>
                  </a:cubicBezTo>
                  <a:cubicBezTo>
                    <a:pt x="10" y="146"/>
                    <a:pt x="11" y="92"/>
                    <a:pt x="10" y="38"/>
                  </a:cubicBezTo>
                  <a:cubicBezTo>
                    <a:pt x="10" y="25"/>
                    <a:pt x="8" y="12"/>
                    <a:pt x="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 name="Freeform 13">
              <a:extLst>
                <a:ext uri="{FF2B5EF4-FFF2-40B4-BE49-F238E27FC236}">
                  <a16:creationId xmlns:a16="http://schemas.microsoft.com/office/drawing/2014/main" id="{14934346-8CA8-A849-9F6B-91C28E5C5468}"/>
                </a:ext>
              </a:extLst>
            </p:cNvPr>
            <p:cNvSpPr>
              <a:spLocks/>
            </p:cNvSpPr>
            <p:nvPr userDrawn="1"/>
          </p:nvSpPr>
          <p:spPr bwMode="auto">
            <a:xfrm>
              <a:off x="4718" y="1931"/>
              <a:ext cx="82" cy="119"/>
            </a:xfrm>
            <a:custGeom>
              <a:avLst/>
              <a:gdLst>
                <a:gd name="T0" fmla="*/ 1 w 173"/>
                <a:gd name="T1" fmla="*/ 1 h 251"/>
                <a:gd name="T2" fmla="*/ 123 w 173"/>
                <a:gd name="T3" fmla="*/ 1 h 251"/>
                <a:gd name="T4" fmla="*/ 173 w 173"/>
                <a:gd name="T5" fmla="*/ 3 h 251"/>
                <a:gd name="T6" fmla="*/ 173 w 173"/>
                <a:gd name="T7" fmla="*/ 37 h 251"/>
                <a:gd name="T8" fmla="*/ 132 w 173"/>
                <a:gd name="T9" fmla="*/ 19 h 251"/>
                <a:gd name="T10" fmla="*/ 54 w 173"/>
                <a:gd name="T11" fmla="*/ 17 h 251"/>
                <a:gd name="T12" fmla="*/ 54 w 173"/>
                <a:gd name="T13" fmla="*/ 118 h 251"/>
                <a:gd name="T14" fmla="*/ 168 w 173"/>
                <a:gd name="T15" fmla="*/ 115 h 251"/>
                <a:gd name="T16" fmla="*/ 125 w 173"/>
                <a:gd name="T17" fmla="*/ 134 h 251"/>
                <a:gd name="T18" fmla="*/ 54 w 173"/>
                <a:gd name="T19" fmla="*/ 137 h 251"/>
                <a:gd name="T20" fmla="*/ 54 w 173"/>
                <a:gd name="T21" fmla="*/ 213 h 251"/>
                <a:gd name="T22" fmla="*/ 64 w 173"/>
                <a:gd name="T23" fmla="*/ 251 h 251"/>
                <a:gd name="T24" fmla="*/ 0 w 173"/>
                <a:gd name="T25" fmla="*/ 251 h 251"/>
                <a:gd name="T26" fmla="*/ 11 w 173"/>
                <a:gd name="T27" fmla="*/ 192 h 251"/>
                <a:gd name="T28" fmla="*/ 11 w 173"/>
                <a:gd name="T29" fmla="*/ 46 h 251"/>
                <a:gd name="T30" fmla="*/ 1 w 173"/>
                <a:gd name="T31" fmla="*/ 1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3" h="251">
                  <a:moveTo>
                    <a:pt x="1" y="1"/>
                  </a:moveTo>
                  <a:cubicBezTo>
                    <a:pt x="42" y="2"/>
                    <a:pt x="82" y="1"/>
                    <a:pt x="123" y="1"/>
                  </a:cubicBezTo>
                  <a:cubicBezTo>
                    <a:pt x="140" y="2"/>
                    <a:pt x="156" y="0"/>
                    <a:pt x="173" y="3"/>
                  </a:cubicBezTo>
                  <a:cubicBezTo>
                    <a:pt x="173" y="15"/>
                    <a:pt x="173" y="26"/>
                    <a:pt x="173" y="37"/>
                  </a:cubicBezTo>
                  <a:cubicBezTo>
                    <a:pt x="162" y="26"/>
                    <a:pt x="148" y="20"/>
                    <a:pt x="132" y="19"/>
                  </a:cubicBezTo>
                  <a:cubicBezTo>
                    <a:pt x="106" y="16"/>
                    <a:pt x="80" y="18"/>
                    <a:pt x="54" y="17"/>
                  </a:cubicBezTo>
                  <a:cubicBezTo>
                    <a:pt x="54" y="51"/>
                    <a:pt x="54" y="84"/>
                    <a:pt x="54" y="118"/>
                  </a:cubicBezTo>
                  <a:cubicBezTo>
                    <a:pt x="92" y="118"/>
                    <a:pt x="130" y="118"/>
                    <a:pt x="168" y="115"/>
                  </a:cubicBezTo>
                  <a:cubicBezTo>
                    <a:pt x="157" y="127"/>
                    <a:pt x="141" y="131"/>
                    <a:pt x="125" y="134"/>
                  </a:cubicBezTo>
                  <a:cubicBezTo>
                    <a:pt x="102" y="138"/>
                    <a:pt x="78" y="137"/>
                    <a:pt x="54" y="137"/>
                  </a:cubicBezTo>
                  <a:cubicBezTo>
                    <a:pt x="54" y="163"/>
                    <a:pt x="54" y="188"/>
                    <a:pt x="54" y="213"/>
                  </a:cubicBezTo>
                  <a:cubicBezTo>
                    <a:pt x="54" y="226"/>
                    <a:pt x="57" y="240"/>
                    <a:pt x="64" y="251"/>
                  </a:cubicBezTo>
                  <a:cubicBezTo>
                    <a:pt x="43" y="251"/>
                    <a:pt x="22" y="251"/>
                    <a:pt x="0" y="251"/>
                  </a:cubicBezTo>
                  <a:cubicBezTo>
                    <a:pt x="12" y="234"/>
                    <a:pt x="10" y="212"/>
                    <a:pt x="11" y="192"/>
                  </a:cubicBezTo>
                  <a:cubicBezTo>
                    <a:pt x="11" y="143"/>
                    <a:pt x="11" y="95"/>
                    <a:pt x="11" y="46"/>
                  </a:cubicBezTo>
                  <a:cubicBezTo>
                    <a:pt x="11" y="31"/>
                    <a:pt x="10" y="15"/>
                    <a:pt x="1"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 name="Freeform 14">
              <a:extLst>
                <a:ext uri="{FF2B5EF4-FFF2-40B4-BE49-F238E27FC236}">
                  <a16:creationId xmlns:a16="http://schemas.microsoft.com/office/drawing/2014/main" id="{F5DEC9DD-F8C0-7647-A963-FD692B3EEEA9}"/>
                </a:ext>
              </a:extLst>
            </p:cNvPr>
            <p:cNvSpPr>
              <a:spLocks/>
            </p:cNvSpPr>
            <p:nvPr userDrawn="1"/>
          </p:nvSpPr>
          <p:spPr bwMode="auto">
            <a:xfrm>
              <a:off x="3415" y="2079"/>
              <a:ext cx="188" cy="279"/>
            </a:xfrm>
            <a:custGeom>
              <a:avLst/>
              <a:gdLst>
                <a:gd name="T0" fmla="*/ 87 w 398"/>
                <a:gd name="T1" fmla="*/ 35 h 589"/>
                <a:gd name="T2" fmla="*/ 218 w 398"/>
                <a:gd name="T3" fmla="*/ 0 h 589"/>
                <a:gd name="T4" fmla="*/ 367 w 398"/>
                <a:gd name="T5" fmla="*/ 6 h 589"/>
                <a:gd name="T6" fmla="*/ 367 w 398"/>
                <a:gd name="T7" fmla="*/ 87 h 589"/>
                <a:gd name="T8" fmla="*/ 314 w 398"/>
                <a:gd name="T9" fmla="*/ 48 h 589"/>
                <a:gd name="T10" fmla="*/ 248 w 398"/>
                <a:gd name="T11" fmla="*/ 36 h 589"/>
                <a:gd name="T12" fmla="*/ 150 w 398"/>
                <a:gd name="T13" fmla="*/ 59 h 589"/>
                <a:gd name="T14" fmla="*/ 133 w 398"/>
                <a:gd name="T15" fmla="*/ 184 h 589"/>
                <a:gd name="T16" fmla="*/ 195 w 398"/>
                <a:gd name="T17" fmla="*/ 233 h 589"/>
                <a:gd name="T18" fmla="*/ 326 w 398"/>
                <a:gd name="T19" fmla="*/ 303 h 589"/>
                <a:gd name="T20" fmla="*/ 384 w 398"/>
                <a:gd name="T21" fmla="*/ 372 h 589"/>
                <a:gd name="T22" fmla="*/ 369 w 398"/>
                <a:gd name="T23" fmla="*/ 493 h 589"/>
                <a:gd name="T24" fmla="*/ 287 w 398"/>
                <a:gd name="T25" fmla="*/ 561 h 589"/>
                <a:gd name="T26" fmla="*/ 149 w 398"/>
                <a:gd name="T27" fmla="*/ 587 h 589"/>
                <a:gd name="T28" fmla="*/ 1 w 398"/>
                <a:gd name="T29" fmla="*/ 557 h 589"/>
                <a:gd name="T30" fmla="*/ 1 w 398"/>
                <a:gd name="T31" fmla="*/ 464 h 589"/>
                <a:gd name="T32" fmla="*/ 75 w 398"/>
                <a:gd name="T33" fmla="*/ 531 h 589"/>
                <a:gd name="T34" fmla="*/ 188 w 398"/>
                <a:gd name="T35" fmla="*/ 551 h 589"/>
                <a:gd name="T36" fmla="*/ 279 w 398"/>
                <a:gd name="T37" fmla="*/ 509 h 589"/>
                <a:gd name="T38" fmla="*/ 297 w 398"/>
                <a:gd name="T39" fmla="*/ 414 h 589"/>
                <a:gd name="T40" fmla="*/ 241 w 398"/>
                <a:gd name="T41" fmla="*/ 346 h 589"/>
                <a:gd name="T42" fmla="*/ 109 w 398"/>
                <a:gd name="T43" fmla="*/ 275 h 589"/>
                <a:gd name="T44" fmla="*/ 40 w 398"/>
                <a:gd name="T45" fmla="*/ 211 h 589"/>
                <a:gd name="T46" fmla="*/ 30 w 398"/>
                <a:gd name="T47" fmla="*/ 113 h 589"/>
                <a:gd name="T48" fmla="*/ 87 w 398"/>
                <a:gd name="T49" fmla="*/ 35 h 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8" h="589">
                  <a:moveTo>
                    <a:pt x="87" y="35"/>
                  </a:moveTo>
                  <a:cubicBezTo>
                    <a:pt x="126" y="10"/>
                    <a:pt x="172" y="1"/>
                    <a:pt x="218" y="0"/>
                  </a:cubicBezTo>
                  <a:cubicBezTo>
                    <a:pt x="268" y="0"/>
                    <a:pt x="317" y="6"/>
                    <a:pt x="367" y="6"/>
                  </a:cubicBezTo>
                  <a:cubicBezTo>
                    <a:pt x="367" y="33"/>
                    <a:pt x="367" y="60"/>
                    <a:pt x="367" y="87"/>
                  </a:cubicBezTo>
                  <a:cubicBezTo>
                    <a:pt x="351" y="72"/>
                    <a:pt x="334" y="57"/>
                    <a:pt x="314" y="48"/>
                  </a:cubicBezTo>
                  <a:cubicBezTo>
                    <a:pt x="293" y="39"/>
                    <a:pt x="270" y="37"/>
                    <a:pt x="248" y="36"/>
                  </a:cubicBezTo>
                  <a:cubicBezTo>
                    <a:pt x="214" y="35"/>
                    <a:pt x="178" y="38"/>
                    <a:pt x="150" y="59"/>
                  </a:cubicBezTo>
                  <a:cubicBezTo>
                    <a:pt x="111" y="86"/>
                    <a:pt x="104" y="147"/>
                    <a:pt x="133" y="184"/>
                  </a:cubicBezTo>
                  <a:cubicBezTo>
                    <a:pt x="149" y="205"/>
                    <a:pt x="171" y="220"/>
                    <a:pt x="195" y="233"/>
                  </a:cubicBezTo>
                  <a:cubicBezTo>
                    <a:pt x="238" y="257"/>
                    <a:pt x="285" y="274"/>
                    <a:pt x="326" y="303"/>
                  </a:cubicBezTo>
                  <a:cubicBezTo>
                    <a:pt x="350" y="320"/>
                    <a:pt x="373" y="343"/>
                    <a:pt x="384" y="372"/>
                  </a:cubicBezTo>
                  <a:cubicBezTo>
                    <a:pt x="398" y="411"/>
                    <a:pt x="392" y="458"/>
                    <a:pt x="369" y="493"/>
                  </a:cubicBezTo>
                  <a:cubicBezTo>
                    <a:pt x="350" y="524"/>
                    <a:pt x="320" y="546"/>
                    <a:pt x="287" y="561"/>
                  </a:cubicBezTo>
                  <a:cubicBezTo>
                    <a:pt x="244" y="581"/>
                    <a:pt x="196" y="589"/>
                    <a:pt x="149" y="587"/>
                  </a:cubicBezTo>
                  <a:cubicBezTo>
                    <a:pt x="99" y="583"/>
                    <a:pt x="48" y="573"/>
                    <a:pt x="1" y="557"/>
                  </a:cubicBezTo>
                  <a:cubicBezTo>
                    <a:pt x="1" y="526"/>
                    <a:pt x="0" y="495"/>
                    <a:pt x="1" y="464"/>
                  </a:cubicBezTo>
                  <a:cubicBezTo>
                    <a:pt x="21" y="490"/>
                    <a:pt x="45" y="516"/>
                    <a:pt x="75" y="531"/>
                  </a:cubicBezTo>
                  <a:cubicBezTo>
                    <a:pt x="109" y="548"/>
                    <a:pt x="149" y="554"/>
                    <a:pt x="188" y="551"/>
                  </a:cubicBezTo>
                  <a:cubicBezTo>
                    <a:pt x="222" y="549"/>
                    <a:pt x="257" y="536"/>
                    <a:pt x="279" y="509"/>
                  </a:cubicBezTo>
                  <a:cubicBezTo>
                    <a:pt x="300" y="483"/>
                    <a:pt x="305" y="446"/>
                    <a:pt x="297" y="414"/>
                  </a:cubicBezTo>
                  <a:cubicBezTo>
                    <a:pt x="288" y="385"/>
                    <a:pt x="266" y="362"/>
                    <a:pt x="241" y="346"/>
                  </a:cubicBezTo>
                  <a:cubicBezTo>
                    <a:pt x="200" y="318"/>
                    <a:pt x="152" y="300"/>
                    <a:pt x="109" y="275"/>
                  </a:cubicBezTo>
                  <a:cubicBezTo>
                    <a:pt x="82" y="259"/>
                    <a:pt x="56" y="239"/>
                    <a:pt x="40" y="211"/>
                  </a:cubicBezTo>
                  <a:cubicBezTo>
                    <a:pt x="23" y="182"/>
                    <a:pt x="21" y="145"/>
                    <a:pt x="30" y="113"/>
                  </a:cubicBezTo>
                  <a:cubicBezTo>
                    <a:pt x="38" y="81"/>
                    <a:pt x="60" y="53"/>
                    <a:pt x="87" y="3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 name="Freeform 15">
              <a:extLst>
                <a:ext uri="{FF2B5EF4-FFF2-40B4-BE49-F238E27FC236}">
                  <a16:creationId xmlns:a16="http://schemas.microsoft.com/office/drawing/2014/main" id="{DED2B934-5D96-9E42-8BCE-6E00AEA704D8}"/>
                </a:ext>
              </a:extLst>
            </p:cNvPr>
            <p:cNvSpPr>
              <a:spLocks/>
            </p:cNvSpPr>
            <p:nvPr userDrawn="1"/>
          </p:nvSpPr>
          <p:spPr bwMode="auto">
            <a:xfrm>
              <a:off x="3625" y="2086"/>
              <a:ext cx="244" cy="272"/>
            </a:xfrm>
            <a:custGeom>
              <a:avLst/>
              <a:gdLst>
                <a:gd name="T0" fmla="*/ 0 w 516"/>
                <a:gd name="T1" fmla="*/ 0 h 576"/>
                <a:gd name="T2" fmla="*/ 129 w 516"/>
                <a:gd name="T3" fmla="*/ 0 h 576"/>
                <a:gd name="T4" fmla="*/ 108 w 516"/>
                <a:gd name="T5" fmla="*/ 110 h 576"/>
                <a:gd name="T6" fmla="*/ 108 w 516"/>
                <a:gd name="T7" fmla="*/ 325 h 576"/>
                <a:gd name="T8" fmla="*/ 113 w 516"/>
                <a:gd name="T9" fmla="*/ 418 h 576"/>
                <a:gd name="T10" fmla="*/ 158 w 516"/>
                <a:gd name="T11" fmla="*/ 494 h 576"/>
                <a:gd name="T12" fmla="*/ 260 w 516"/>
                <a:gd name="T13" fmla="*/ 522 h 576"/>
                <a:gd name="T14" fmla="*/ 352 w 516"/>
                <a:gd name="T15" fmla="*/ 499 h 576"/>
                <a:gd name="T16" fmla="*/ 394 w 516"/>
                <a:gd name="T17" fmla="*/ 434 h 576"/>
                <a:gd name="T18" fmla="*/ 405 w 516"/>
                <a:gd name="T19" fmla="*/ 325 h 576"/>
                <a:gd name="T20" fmla="*/ 408 w 516"/>
                <a:gd name="T21" fmla="*/ 152 h 576"/>
                <a:gd name="T22" fmla="*/ 407 w 516"/>
                <a:gd name="T23" fmla="*/ 82 h 576"/>
                <a:gd name="T24" fmla="*/ 387 w 516"/>
                <a:gd name="T25" fmla="*/ 0 h 576"/>
                <a:gd name="T26" fmla="*/ 516 w 516"/>
                <a:gd name="T27" fmla="*/ 0 h 576"/>
                <a:gd name="T28" fmla="*/ 498 w 516"/>
                <a:gd name="T29" fmla="*/ 51 h 576"/>
                <a:gd name="T30" fmla="*/ 495 w 516"/>
                <a:gd name="T31" fmla="*/ 149 h 576"/>
                <a:gd name="T32" fmla="*/ 495 w 516"/>
                <a:gd name="T33" fmla="*/ 464 h 576"/>
                <a:gd name="T34" fmla="*/ 516 w 516"/>
                <a:gd name="T35" fmla="*/ 559 h 576"/>
                <a:gd name="T36" fmla="*/ 401 w 516"/>
                <a:gd name="T37" fmla="*/ 564 h 576"/>
                <a:gd name="T38" fmla="*/ 404 w 516"/>
                <a:gd name="T39" fmla="*/ 504 h 576"/>
                <a:gd name="T40" fmla="*/ 399 w 516"/>
                <a:gd name="T41" fmla="*/ 504 h 576"/>
                <a:gd name="T42" fmla="*/ 291 w 516"/>
                <a:gd name="T43" fmla="*/ 563 h 576"/>
                <a:gd name="T44" fmla="*/ 160 w 516"/>
                <a:gd name="T45" fmla="*/ 570 h 576"/>
                <a:gd name="T46" fmla="*/ 56 w 516"/>
                <a:gd name="T47" fmla="*/ 524 h 576"/>
                <a:gd name="T48" fmla="*/ 21 w 516"/>
                <a:gd name="T49" fmla="*/ 422 h 576"/>
                <a:gd name="T50" fmla="*/ 21 w 516"/>
                <a:gd name="T51" fmla="*/ 105 h 576"/>
                <a:gd name="T52" fmla="*/ 0 w 516"/>
                <a:gd name="T53" fmla="*/ 0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16" h="576">
                  <a:moveTo>
                    <a:pt x="0" y="0"/>
                  </a:moveTo>
                  <a:cubicBezTo>
                    <a:pt x="43" y="0"/>
                    <a:pt x="86" y="0"/>
                    <a:pt x="129" y="0"/>
                  </a:cubicBezTo>
                  <a:cubicBezTo>
                    <a:pt x="108" y="33"/>
                    <a:pt x="108" y="73"/>
                    <a:pt x="108" y="110"/>
                  </a:cubicBezTo>
                  <a:cubicBezTo>
                    <a:pt x="108" y="182"/>
                    <a:pt x="108" y="253"/>
                    <a:pt x="108" y="325"/>
                  </a:cubicBezTo>
                  <a:cubicBezTo>
                    <a:pt x="108" y="356"/>
                    <a:pt x="106" y="387"/>
                    <a:pt x="113" y="418"/>
                  </a:cubicBezTo>
                  <a:cubicBezTo>
                    <a:pt x="119" y="447"/>
                    <a:pt x="134" y="475"/>
                    <a:pt x="158" y="494"/>
                  </a:cubicBezTo>
                  <a:cubicBezTo>
                    <a:pt x="187" y="516"/>
                    <a:pt x="224" y="522"/>
                    <a:pt x="260" y="522"/>
                  </a:cubicBezTo>
                  <a:cubicBezTo>
                    <a:pt x="292" y="522"/>
                    <a:pt x="326" y="518"/>
                    <a:pt x="352" y="499"/>
                  </a:cubicBezTo>
                  <a:cubicBezTo>
                    <a:pt x="374" y="484"/>
                    <a:pt x="387" y="459"/>
                    <a:pt x="394" y="434"/>
                  </a:cubicBezTo>
                  <a:cubicBezTo>
                    <a:pt x="404" y="398"/>
                    <a:pt x="403" y="361"/>
                    <a:pt x="405" y="325"/>
                  </a:cubicBezTo>
                  <a:cubicBezTo>
                    <a:pt x="409" y="267"/>
                    <a:pt x="408" y="209"/>
                    <a:pt x="408" y="152"/>
                  </a:cubicBezTo>
                  <a:cubicBezTo>
                    <a:pt x="408" y="128"/>
                    <a:pt x="409" y="105"/>
                    <a:pt x="407" y="82"/>
                  </a:cubicBezTo>
                  <a:cubicBezTo>
                    <a:pt x="406" y="54"/>
                    <a:pt x="402" y="25"/>
                    <a:pt x="387" y="0"/>
                  </a:cubicBezTo>
                  <a:cubicBezTo>
                    <a:pt x="430" y="0"/>
                    <a:pt x="473" y="0"/>
                    <a:pt x="516" y="0"/>
                  </a:cubicBezTo>
                  <a:cubicBezTo>
                    <a:pt x="506" y="16"/>
                    <a:pt x="501" y="33"/>
                    <a:pt x="498" y="51"/>
                  </a:cubicBezTo>
                  <a:cubicBezTo>
                    <a:pt x="494" y="84"/>
                    <a:pt x="495" y="117"/>
                    <a:pt x="495" y="149"/>
                  </a:cubicBezTo>
                  <a:cubicBezTo>
                    <a:pt x="495" y="254"/>
                    <a:pt x="495" y="359"/>
                    <a:pt x="495" y="464"/>
                  </a:cubicBezTo>
                  <a:cubicBezTo>
                    <a:pt x="496" y="496"/>
                    <a:pt x="497" y="531"/>
                    <a:pt x="516" y="559"/>
                  </a:cubicBezTo>
                  <a:cubicBezTo>
                    <a:pt x="478" y="561"/>
                    <a:pt x="439" y="563"/>
                    <a:pt x="401" y="564"/>
                  </a:cubicBezTo>
                  <a:cubicBezTo>
                    <a:pt x="402" y="544"/>
                    <a:pt x="405" y="524"/>
                    <a:pt x="404" y="504"/>
                  </a:cubicBezTo>
                  <a:cubicBezTo>
                    <a:pt x="403" y="504"/>
                    <a:pt x="400" y="504"/>
                    <a:pt x="399" y="504"/>
                  </a:cubicBezTo>
                  <a:cubicBezTo>
                    <a:pt x="368" y="531"/>
                    <a:pt x="331" y="552"/>
                    <a:pt x="291" y="563"/>
                  </a:cubicBezTo>
                  <a:cubicBezTo>
                    <a:pt x="249" y="575"/>
                    <a:pt x="204" y="576"/>
                    <a:pt x="160" y="570"/>
                  </a:cubicBezTo>
                  <a:cubicBezTo>
                    <a:pt x="122" y="565"/>
                    <a:pt x="83" y="552"/>
                    <a:pt x="56" y="524"/>
                  </a:cubicBezTo>
                  <a:cubicBezTo>
                    <a:pt x="31" y="497"/>
                    <a:pt x="21" y="459"/>
                    <a:pt x="21" y="422"/>
                  </a:cubicBezTo>
                  <a:cubicBezTo>
                    <a:pt x="21" y="105"/>
                    <a:pt x="21" y="105"/>
                    <a:pt x="21" y="105"/>
                  </a:cubicBezTo>
                  <a:cubicBezTo>
                    <a:pt x="20" y="70"/>
                    <a:pt x="19" y="31"/>
                    <a:pt x="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 name="Freeform 16">
              <a:extLst>
                <a:ext uri="{FF2B5EF4-FFF2-40B4-BE49-F238E27FC236}">
                  <a16:creationId xmlns:a16="http://schemas.microsoft.com/office/drawing/2014/main" id="{170F9491-72AB-3549-9D73-6F3EE5E6CF9D}"/>
                </a:ext>
              </a:extLst>
            </p:cNvPr>
            <p:cNvSpPr>
              <a:spLocks/>
            </p:cNvSpPr>
            <p:nvPr userDrawn="1"/>
          </p:nvSpPr>
          <p:spPr bwMode="auto">
            <a:xfrm>
              <a:off x="4373" y="2086"/>
              <a:ext cx="184" cy="264"/>
            </a:xfrm>
            <a:custGeom>
              <a:avLst/>
              <a:gdLst>
                <a:gd name="T0" fmla="*/ 3 w 389"/>
                <a:gd name="T1" fmla="*/ 0 h 559"/>
                <a:gd name="T2" fmla="*/ 340 w 389"/>
                <a:gd name="T3" fmla="*/ 0 h 559"/>
                <a:gd name="T4" fmla="*/ 344 w 389"/>
                <a:gd name="T5" fmla="*/ 68 h 559"/>
                <a:gd name="T6" fmla="*/ 225 w 389"/>
                <a:gd name="T7" fmla="*/ 36 h 559"/>
                <a:gd name="T8" fmla="*/ 111 w 389"/>
                <a:gd name="T9" fmla="*/ 35 h 559"/>
                <a:gd name="T10" fmla="*/ 111 w 389"/>
                <a:gd name="T11" fmla="*/ 245 h 559"/>
                <a:gd name="T12" fmla="*/ 338 w 389"/>
                <a:gd name="T13" fmla="*/ 239 h 559"/>
                <a:gd name="T14" fmla="*/ 277 w 389"/>
                <a:gd name="T15" fmla="*/ 276 h 559"/>
                <a:gd name="T16" fmla="*/ 111 w 389"/>
                <a:gd name="T17" fmla="*/ 289 h 559"/>
                <a:gd name="T18" fmla="*/ 111 w 389"/>
                <a:gd name="T19" fmla="*/ 524 h 559"/>
                <a:gd name="T20" fmla="*/ 210 w 389"/>
                <a:gd name="T21" fmla="*/ 524 h 559"/>
                <a:gd name="T22" fmla="*/ 268 w 389"/>
                <a:gd name="T23" fmla="*/ 521 h 559"/>
                <a:gd name="T24" fmla="*/ 389 w 389"/>
                <a:gd name="T25" fmla="*/ 474 h 559"/>
                <a:gd name="T26" fmla="*/ 372 w 389"/>
                <a:gd name="T27" fmla="*/ 555 h 559"/>
                <a:gd name="T28" fmla="*/ 291 w 389"/>
                <a:gd name="T29" fmla="*/ 559 h 559"/>
                <a:gd name="T30" fmla="*/ 0 w 389"/>
                <a:gd name="T31" fmla="*/ 559 h 559"/>
                <a:gd name="T32" fmla="*/ 24 w 389"/>
                <a:gd name="T33" fmla="*/ 429 h 559"/>
                <a:gd name="T34" fmla="*/ 24 w 389"/>
                <a:gd name="T35" fmla="*/ 108 h 559"/>
                <a:gd name="T36" fmla="*/ 3 w 389"/>
                <a:gd name="T37" fmla="*/ 0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9" h="559">
                  <a:moveTo>
                    <a:pt x="3" y="0"/>
                  </a:moveTo>
                  <a:cubicBezTo>
                    <a:pt x="115" y="0"/>
                    <a:pt x="228" y="0"/>
                    <a:pt x="340" y="0"/>
                  </a:cubicBezTo>
                  <a:cubicBezTo>
                    <a:pt x="341" y="23"/>
                    <a:pt x="343" y="45"/>
                    <a:pt x="344" y="68"/>
                  </a:cubicBezTo>
                  <a:cubicBezTo>
                    <a:pt x="310" y="43"/>
                    <a:pt x="266" y="38"/>
                    <a:pt x="225" y="36"/>
                  </a:cubicBezTo>
                  <a:cubicBezTo>
                    <a:pt x="187" y="35"/>
                    <a:pt x="149" y="36"/>
                    <a:pt x="111" y="35"/>
                  </a:cubicBezTo>
                  <a:cubicBezTo>
                    <a:pt x="111" y="105"/>
                    <a:pt x="111" y="175"/>
                    <a:pt x="111" y="245"/>
                  </a:cubicBezTo>
                  <a:cubicBezTo>
                    <a:pt x="187" y="245"/>
                    <a:pt x="263" y="245"/>
                    <a:pt x="338" y="239"/>
                  </a:cubicBezTo>
                  <a:cubicBezTo>
                    <a:pt x="324" y="259"/>
                    <a:pt x="300" y="269"/>
                    <a:pt x="277" y="276"/>
                  </a:cubicBezTo>
                  <a:cubicBezTo>
                    <a:pt x="223" y="290"/>
                    <a:pt x="167" y="289"/>
                    <a:pt x="111" y="289"/>
                  </a:cubicBezTo>
                  <a:cubicBezTo>
                    <a:pt x="111" y="367"/>
                    <a:pt x="111" y="445"/>
                    <a:pt x="111" y="524"/>
                  </a:cubicBezTo>
                  <a:cubicBezTo>
                    <a:pt x="144" y="524"/>
                    <a:pt x="177" y="524"/>
                    <a:pt x="210" y="524"/>
                  </a:cubicBezTo>
                  <a:cubicBezTo>
                    <a:pt x="229" y="523"/>
                    <a:pt x="249" y="524"/>
                    <a:pt x="268" y="521"/>
                  </a:cubicBezTo>
                  <a:cubicBezTo>
                    <a:pt x="311" y="516"/>
                    <a:pt x="355" y="502"/>
                    <a:pt x="389" y="474"/>
                  </a:cubicBezTo>
                  <a:cubicBezTo>
                    <a:pt x="383" y="501"/>
                    <a:pt x="378" y="528"/>
                    <a:pt x="372" y="555"/>
                  </a:cubicBezTo>
                  <a:cubicBezTo>
                    <a:pt x="345" y="557"/>
                    <a:pt x="318" y="559"/>
                    <a:pt x="291" y="559"/>
                  </a:cubicBezTo>
                  <a:cubicBezTo>
                    <a:pt x="194" y="559"/>
                    <a:pt x="97" y="559"/>
                    <a:pt x="0" y="559"/>
                  </a:cubicBezTo>
                  <a:cubicBezTo>
                    <a:pt x="25" y="521"/>
                    <a:pt x="24" y="473"/>
                    <a:pt x="24" y="429"/>
                  </a:cubicBezTo>
                  <a:cubicBezTo>
                    <a:pt x="24" y="322"/>
                    <a:pt x="24" y="215"/>
                    <a:pt x="24" y="108"/>
                  </a:cubicBezTo>
                  <a:cubicBezTo>
                    <a:pt x="24" y="71"/>
                    <a:pt x="24" y="32"/>
                    <a:pt x="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 name="Freeform 17">
              <a:extLst>
                <a:ext uri="{FF2B5EF4-FFF2-40B4-BE49-F238E27FC236}">
                  <a16:creationId xmlns:a16="http://schemas.microsoft.com/office/drawing/2014/main" id="{2C53B6C2-C09B-B445-AE6E-1391CE29BF01}"/>
                </a:ext>
              </a:extLst>
            </p:cNvPr>
            <p:cNvSpPr>
              <a:spLocks/>
            </p:cNvSpPr>
            <p:nvPr userDrawn="1"/>
          </p:nvSpPr>
          <p:spPr bwMode="auto">
            <a:xfrm>
              <a:off x="4544" y="2086"/>
              <a:ext cx="234" cy="264"/>
            </a:xfrm>
            <a:custGeom>
              <a:avLst/>
              <a:gdLst>
                <a:gd name="T0" fmla="*/ 0 w 496"/>
                <a:gd name="T1" fmla="*/ 0 h 559"/>
                <a:gd name="T2" fmla="*/ 95 w 496"/>
                <a:gd name="T3" fmla="*/ 1 h 559"/>
                <a:gd name="T4" fmla="*/ 135 w 496"/>
                <a:gd name="T5" fmla="*/ 22 h 559"/>
                <a:gd name="T6" fmla="*/ 190 w 496"/>
                <a:gd name="T7" fmla="*/ 131 h 559"/>
                <a:gd name="T8" fmla="*/ 242 w 496"/>
                <a:gd name="T9" fmla="*/ 250 h 559"/>
                <a:gd name="T10" fmla="*/ 254 w 496"/>
                <a:gd name="T11" fmla="*/ 275 h 559"/>
                <a:gd name="T12" fmla="*/ 267 w 496"/>
                <a:gd name="T13" fmla="*/ 267 h 559"/>
                <a:gd name="T14" fmla="*/ 336 w 496"/>
                <a:gd name="T15" fmla="*/ 154 h 559"/>
                <a:gd name="T16" fmla="*/ 387 w 496"/>
                <a:gd name="T17" fmla="*/ 51 h 559"/>
                <a:gd name="T18" fmla="*/ 374 w 496"/>
                <a:gd name="T19" fmla="*/ 0 h 559"/>
                <a:gd name="T20" fmla="*/ 496 w 496"/>
                <a:gd name="T21" fmla="*/ 0 h 559"/>
                <a:gd name="T22" fmla="*/ 404 w 496"/>
                <a:gd name="T23" fmla="*/ 130 h 559"/>
                <a:gd name="T24" fmla="*/ 329 w 496"/>
                <a:gd name="T25" fmla="*/ 237 h 559"/>
                <a:gd name="T26" fmla="*/ 288 w 496"/>
                <a:gd name="T27" fmla="*/ 334 h 559"/>
                <a:gd name="T28" fmla="*/ 282 w 496"/>
                <a:gd name="T29" fmla="*/ 420 h 559"/>
                <a:gd name="T30" fmla="*/ 286 w 496"/>
                <a:gd name="T31" fmla="*/ 515 h 559"/>
                <a:gd name="T32" fmla="*/ 303 w 496"/>
                <a:gd name="T33" fmla="*/ 559 h 559"/>
                <a:gd name="T34" fmla="*/ 174 w 496"/>
                <a:gd name="T35" fmla="*/ 559 h 559"/>
                <a:gd name="T36" fmla="*/ 194 w 496"/>
                <a:gd name="T37" fmla="*/ 475 h 559"/>
                <a:gd name="T38" fmla="*/ 194 w 496"/>
                <a:gd name="T39" fmla="*/ 392 h 559"/>
                <a:gd name="T40" fmla="*/ 192 w 496"/>
                <a:gd name="T41" fmla="*/ 332 h 559"/>
                <a:gd name="T42" fmla="*/ 140 w 496"/>
                <a:gd name="T43" fmla="*/ 197 h 559"/>
                <a:gd name="T44" fmla="*/ 68 w 496"/>
                <a:gd name="T45" fmla="*/ 78 h 559"/>
                <a:gd name="T46" fmla="*/ 0 w 496"/>
                <a:gd name="T47" fmla="*/ 0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6" h="559">
                  <a:moveTo>
                    <a:pt x="0" y="0"/>
                  </a:moveTo>
                  <a:cubicBezTo>
                    <a:pt x="31" y="1"/>
                    <a:pt x="63" y="0"/>
                    <a:pt x="95" y="1"/>
                  </a:cubicBezTo>
                  <a:cubicBezTo>
                    <a:pt x="111" y="1"/>
                    <a:pt x="127" y="8"/>
                    <a:pt x="135" y="22"/>
                  </a:cubicBezTo>
                  <a:cubicBezTo>
                    <a:pt x="156" y="57"/>
                    <a:pt x="173" y="94"/>
                    <a:pt x="190" y="131"/>
                  </a:cubicBezTo>
                  <a:cubicBezTo>
                    <a:pt x="208" y="170"/>
                    <a:pt x="225" y="210"/>
                    <a:pt x="242" y="250"/>
                  </a:cubicBezTo>
                  <a:cubicBezTo>
                    <a:pt x="246" y="258"/>
                    <a:pt x="247" y="268"/>
                    <a:pt x="254" y="275"/>
                  </a:cubicBezTo>
                  <a:cubicBezTo>
                    <a:pt x="260" y="279"/>
                    <a:pt x="264" y="271"/>
                    <a:pt x="267" y="267"/>
                  </a:cubicBezTo>
                  <a:cubicBezTo>
                    <a:pt x="289" y="229"/>
                    <a:pt x="313" y="192"/>
                    <a:pt x="336" y="154"/>
                  </a:cubicBezTo>
                  <a:cubicBezTo>
                    <a:pt x="356" y="122"/>
                    <a:pt x="377" y="88"/>
                    <a:pt x="387" y="51"/>
                  </a:cubicBezTo>
                  <a:cubicBezTo>
                    <a:pt x="391" y="33"/>
                    <a:pt x="387" y="14"/>
                    <a:pt x="374" y="0"/>
                  </a:cubicBezTo>
                  <a:cubicBezTo>
                    <a:pt x="415" y="0"/>
                    <a:pt x="455" y="0"/>
                    <a:pt x="496" y="0"/>
                  </a:cubicBezTo>
                  <a:cubicBezTo>
                    <a:pt x="466" y="44"/>
                    <a:pt x="435" y="87"/>
                    <a:pt x="404" y="130"/>
                  </a:cubicBezTo>
                  <a:cubicBezTo>
                    <a:pt x="379" y="166"/>
                    <a:pt x="352" y="200"/>
                    <a:pt x="329" y="237"/>
                  </a:cubicBezTo>
                  <a:cubicBezTo>
                    <a:pt x="310" y="267"/>
                    <a:pt x="295" y="299"/>
                    <a:pt x="288" y="334"/>
                  </a:cubicBezTo>
                  <a:cubicBezTo>
                    <a:pt x="282" y="362"/>
                    <a:pt x="281" y="391"/>
                    <a:pt x="282" y="420"/>
                  </a:cubicBezTo>
                  <a:cubicBezTo>
                    <a:pt x="282" y="452"/>
                    <a:pt x="280" y="484"/>
                    <a:pt x="286" y="515"/>
                  </a:cubicBezTo>
                  <a:cubicBezTo>
                    <a:pt x="288" y="531"/>
                    <a:pt x="294" y="546"/>
                    <a:pt x="303" y="559"/>
                  </a:cubicBezTo>
                  <a:cubicBezTo>
                    <a:pt x="260" y="559"/>
                    <a:pt x="217" y="559"/>
                    <a:pt x="174" y="559"/>
                  </a:cubicBezTo>
                  <a:cubicBezTo>
                    <a:pt x="190" y="534"/>
                    <a:pt x="193" y="504"/>
                    <a:pt x="194" y="475"/>
                  </a:cubicBezTo>
                  <a:cubicBezTo>
                    <a:pt x="195" y="448"/>
                    <a:pt x="194" y="420"/>
                    <a:pt x="194" y="392"/>
                  </a:cubicBezTo>
                  <a:cubicBezTo>
                    <a:pt x="194" y="372"/>
                    <a:pt x="196" y="352"/>
                    <a:pt x="192" y="332"/>
                  </a:cubicBezTo>
                  <a:cubicBezTo>
                    <a:pt x="184" y="284"/>
                    <a:pt x="162" y="240"/>
                    <a:pt x="140" y="197"/>
                  </a:cubicBezTo>
                  <a:cubicBezTo>
                    <a:pt x="118" y="156"/>
                    <a:pt x="95" y="116"/>
                    <a:pt x="68" y="78"/>
                  </a:cubicBezTo>
                  <a:cubicBezTo>
                    <a:pt x="48" y="50"/>
                    <a:pt x="26" y="23"/>
                    <a:pt x="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 name="Freeform 18">
              <a:extLst>
                <a:ext uri="{FF2B5EF4-FFF2-40B4-BE49-F238E27FC236}">
                  <a16:creationId xmlns:a16="http://schemas.microsoft.com/office/drawing/2014/main" id="{913992F5-6A3B-7248-B8D8-88DD42B7F2C4}"/>
                </a:ext>
              </a:extLst>
            </p:cNvPr>
            <p:cNvSpPr>
              <a:spLocks noEditPoints="1"/>
            </p:cNvSpPr>
            <p:nvPr userDrawn="1"/>
          </p:nvSpPr>
          <p:spPr bwMode="auto">
            <a:xfrm>
              <a:off x="3995" y="1929"/>
              <a:ext cx="116" cy="121"/>
            </a:xfrm>
            <a:custGeom>
              <a:avLst/>
              <a:gdLst>
                <a:gd name="T0" fmla="*/ 176 w 247"/>
                <a:gd name="T1" fmla="*/ 184 h 254"/>
                <a:gd name="T2" fmla="*/ 123 w 247"/>
                <a:gd name="T3" fmla="*/ 124 h 254"/>
                <a:gd name="T4" fmla="*/ 185 w 247"/>
                <a:gd name="T5" fmla="*/ 83 h 254"/>
                <a:gd name="T6" fmla="*/ 183 w 247"/>
                <a:gd name="T7" fmla="*/ 23 h 254"/>
                <a:gd name="T8" fmla="*/ 124 w 247"/>
                <a:gd name="T9" fmla="*/ 1 h 254"/>
                <a:gd name="T10" fmla="*/ 3 w 247"/>
                <a:gd name="T11" fmla="*/ 5 h 254"/>
                <a:gd name="T12" fmla="*/ 13 w 247"/>
                <a:gd name="T13" fmla="*/ 47 h 254"/>
                <a:gd name="T14" fmla="*/ 13 w 247"/>
                <a:gd name="T15" fmla="*/ 195 h 254"/>
                <a:gd name="T16" fmla="*/ 0 w 247"/>
                <a:gd name="T17" fmla="*/ 254 h 254"/>
                <a:gd name="T18" fmla="*/ 66 w 247"/>
                <a:gd name="T19" fmla="*/ 254 h 254"/>
                <a:gd name="T20" fmla="*/ 56 w 247"/>
                <a:gd name="T21" fmla="*/ 209 h 254"/>
                <a:gd name="T22" fmla="*/ 56 w 247"/>
                <a:gd name="T23" fmla="*/ 133 h 254"/>
                <a:gd name="T24" fmla="*/ 80 w 247"/>
                <a:gd name="T25" fmla="*/ 138 h 254"/>
                <a:gd name="T26" fmla="*/ 104 w 247"/>
                <a:gd name="T27" fmla="*/ 160 h 254"/>
                <a:gd name="T28" fmla="*/ 170 w 247"/>
                <a:gd name="T29" fmla="*/ 237 h 254"/>
                <a:gd name="T30" fmla="*/ 201 w 247"/>
                <a:gd name="T31" fmla="*/ 254 h 254"/>
                <a:gd name="T32" fmla="*/ 247 w 247"/>
                <a:gd name="T33" fmla="*/ 254 h 254"/>
                <a:gd name="T34" fmla="*/ 176 w 247"/>
                <a:gd name="T35" fmla="*/ 184 h 254"/>
                <a:gd name="T36" fmla="*/ 56 w 247"/>
                <a:gd name="T37" fmla="*/ 117 h 254"/>
                <a:gd name="T38" fmla="*/ 58 w 247"/>
                <a:gd name="T39" fmla="*/ 16 h 254"/>
                <a:gd name="T40" fmla="*/ 114 w 247"/>
                <a:gd name="T41" fmla="*/ 19 h 254"/>
                <a:gd name="T42" fmla="*/ 147 w 247"/>
                <a:gd name="T43" fmla="*/ 40 h 254"/>
                <a:gd name="T44" fmla="*/ 128 w 247"/>
                <a:gd name="T45" fmla="*/ 106 h 254"/>
                <a:gd name="T46" fmla="*/ 56 w 247"/>
                <a:gd name="T47" fmla="*/ 117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47" h="254">
                  <a:moveTo>
                    <a:pt x="176" y="184"/>
                  </a:moveTo>
                  <a:cubicBezTo>
                    <a:pt x="159" y="164"/>
                    <a:pt x="140" y="144"/>
                    <a:pt x="123" y="124"/>
                  </a:cubicBezTo>
                  <a:cubicBezTo>
                    <a:pt x="147" y="116"/>
                    <a:pt x="170" y="104"/>
                    <a:pt x="185" y="83"/>
                  </a:cubicBezTo>
                  <a:cubicBezTo>
                    <a:pt x="197" y="65"/>
                    <a:pt x="198" y="39"/>
                    <a:pt x="183" y="23"/>
                  </a:cubicBezTo>
                  <a:cubicBezTo>
                    <a:pt x="168" y="6"/>
                    <a:pt x="145" y="1"/>
                    <a:pt x="124" y="1"/>
                  </a:cubicBezTo>
                  <a:cubicBezTo>
                    <a:pt x="83" y="0"/>
                    <a:pt x="43" y="5"/>
                    <a:pt x="3" y="5"/>
                  </a:cubicBezTo>
                  <a:cubicBezTo>
                    <a:pt x="11" y="17"/>
                    <a:pt x="13" y="32"/>
                    <a:pt x="13" y="47"/>
                  </a:cubicBezTo>
                  <a:cubicBezTo>
                    <a:pt x="13" y="96"/>
                    <a:pt x="13" y="146"/>
                    <a:pt x="13" y="195"/>
                  </a:cubicBezTo>
                  <a:cubicBezTo>
                    <a:pt x="13" y="215"/>
                    <a:pt x="13" y="237"/>
                    <a:pt x="0" y="254"/>
                  </a:cubicBezTo>
                  <a:cubicBezTo>
                    <a:pt x="22" y="254"/>
                    <a:pt x="44" y="254"/>
                    <a:pt x="66" y="254"/>
                  </a:cubicBezTo>
                  <a:cubicBezTo>
                    <a:pt x="58" y="241"/>
                    <a:pt x="56" y="224"/>
                    <a:pt x="56" y="209"/>
                  </a:cubicBezTo>
                  <a:cubicBezTo>
                    <a:pt x="56" y="183"/>
                    <a:pt x="56" y="158"/>
                    <a:pt x="56" y="133"/>
                  </a:cubicBezTo>
                  <a:cubicBezTo>
                    <a:pt x="64" y="133"/>
                    <a:pt x="72" y="134"/>
                    <a:pt x="80" y="138"/>
                  </a:cubicBezTo>
                  <a:cubicBezTo>
                    <a:pt x="90" y="142"/>
                    <a:pt x="96" y="152"/>
                    <a:pt x="104" y="160"/>
                  </a:cubicBezTo>
                  <a:cubicBezTo>
                    <a:pt x="126" y="185"/>
                    <a:pt x="148" y="211"/>
                    <a:pt x="170" y="237"/>
                  </a:cubicBezTo>
                  <a:cubicBezTo>
                    <a:pt x="178" y="246"/>
                    <a:pt x="189" y="253"/>
                    <a:pt x="201" y="254"/>
                  </a:cubicBezTo>
                  <a:cubicBezTo>
                    <a:pt x="216" y="254"/>
                    <a:pt x="232" y="254"/>
                    <a:pt x="247" y="254"/>
                  </a:cubicBezTo>
                  <a:cubicBezTo>
                    <a:pt x="219" y="235"/>
                    <a:pt x="199" y="209"/>
                    <a:pt x="176" y="184"/>
                  </a:cubicBezTo>
                  <a:moveTo>
                    <a:pt x="56" y="117"/>
                  </a:moveTo>
                  <a:cubicBezTo>
                    <a:pt x="57" y="84"/>
                    <a:pt x="55" y="50"/>
                    <a:pt x="58" y="16"/>
                  </a:cubicBezTo>
                  <a:cubicBezTo>
                    <a:pt x="77" y="16"/>
                    <a:pt x="96" y="16"/>
                    <a:pt x="114" y="19"/>
                  </a:cubicBezTo>
                  <a:cubicBezTo>
                    <a:pt x="127" y="21"/>
                    <a:pt x="141" y="27"/>
                    <a:pt x="147" y="40"/>
                  </a:cubicBezTo>
                  <a:cubicBezTo>
                    <a:pt x="155" y="63"/>
                    <a:pt x="149" y="93"/>
                    <a:pt x="128" y="106"/>
                  </a:cubicBezTo>
                  <a:cubicBezTo>
                    <a:pt x="107" y="120"/>
                    <a:pt x="80" y="119"/>
                    <a:pt x="56" y="11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 name="Freeform 19">
              <a:extLst>
                <a:ext uri="{FF2B5EF4-FFF2-40B4-BE49-F238E27FC236}">
                  <a16:creationId xmlns:a16="http://schemas.microsoft.com/office/drawing/2014/main" id="{05B152E2-92CA-414C-B313-3C87CC84DA79}"/>
                </a:ext>
              </a:extLst>
            </p:cNvPr>
            <p:cNvSpPr>
              <a:spLocks noEditPoints="1"/>
            </p:cNvSpPr>
            <p:nvPr userDrawn="1"/>
          </p:nvSpPr>
          <p:spPr bwMode="auto">
            <a:xfrm>
              <a:off x="4555" y="1928"/>
              <a:ext cx="147" cy="127"/>
            </a:xfrm>
            <a:custGeom>
              <a:avLst/>
              <a:gdLst>
                <a:gd name="T0" fmla="*/ 272 w 313"/>
                <a:gd name="T1" fmla="*/ 39 h 269"/>
                <a:gd name="T2" fmla="*/ 148 w 313"/>
                <a:gd name="T3" fmla="*/ 3 h 269"/>
                <a:gd name="T4" fmla="*/ 35 w 313"/>
                <a:gd name="T5" fmla="*/ 56 h 269"/>
                <a:gd name="T6" fmla="*/ 20 w 313"/>
                <a:gd name="T7" fmla="*/ 196 h 269"/>
                <a:gd name="T8" fmla="*/ 109 w 313"/>
                <a:gd name="T9" fmla="*/ 260 h 269"/>
                <a:gd name="T10" fmla="*/ 245 w 313"/>
                <a:gd name="T11" fmla="*/ 242 h 269"/>
                <a:gd name="T12" fmla="*/ 305 w 313"/>
                <a:gd name="T13" fmla="*/ 155 h 269"/>
                <a:gd name="T14" fmla="*/ 272 w 313"/>
                <a:gd name="T15" fmla="*/ 39 h 269"/>
                <a:gd name="T16" fmla="*/ 256 w 313"/>
                <a:gd name="T17" fmla="*/ 155 h 269"/>
                <a:gd name="T18" fmla="*/ 227 w 313"/>
                <a:gd name="T19" fmla="*/ 221 h 269"/>
                <a:gd name="T20" fmla="*/ 165 w 313"/>
                <a:gd name="T21" fmla="*/ 247 h 269"/>
                <a:gd name="T22" fmla="*/ 104 w 313"/>
                <a:gd name="T23" fmla="*/ 232 h 269"/>
                <a:gd name="T24" fmla="*/ 59 w 313"/>
                <a:gd name="T25" fmla="*/ 130 h 269"/>
                <a:gd name="T26" fmla="*/ 82 w 313"/>
                <a:gd name="T27" fmla="*/ 53 h 269"/>
                <a:gd name="T28" fmla="*/ 140 w 313"/>
                <a:gd name="T29" fmla="*/ 21 h 269"/>
                <a:gd name="T30" fmla="*/ 203 w 313"/>
                <a:gd name="T31" fmla="*/ 30 h 269"/>
                <a:gd name="T32" fmla="*/ 243 w 313"/>
                <a:gd name="T33" fmla="*/ 72 h 269"/>
                <a:gd name="T34" fmla="*/ 256 w 313"/>
                <a:gd name="T35" fmla="*/ 155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13" h="269">
                  <a:moveTo>
                    <a:pt x="272" y="39"/>
                  </a:moveTo>
                  <a:cubicBezTo>
                    <a:pt x="239" y="8"/>
                    <a:pt x="191" y="0"/>
                    <a:pt x="148" y="3"/>
                  </a:cubicBezTo>
                  <a:cubicBezTo>
                    <a:pt x="106" y="5"/>
                    <a:pt x="62" y="21"/>
                    <a:pt x="35" y="56"/>
                  </a:cubicBezTo>
                  <a:cubicBezTo>
                    <a:pt x="5" y="95"/>
                    <a:pt x="0" y="151"/>
                    <a:pt x="20" y="196"/>
                  </a:cubicBezTo>
                  <a:cubicBezTo>
                    <a:pt x="36" y="231"/>
                    <a:pt x="72" y="253"/>
                    <a:pt x="109" y="260"/>
                  </a:cubicBezTo>
                  <a:cubicBezTo>
                    <a:pt x="154" y="269"/>
                    <a:pt x="204" y="266"/>
                    <a:pt x="245" y="242"/>
                  </a:cubicBezTo>
                  <a:cubicBezTo>
                    <a:pt x="276" y="224"/>
                    <a:pt x="299" y="191"/>
                    <a:pt x="305" y="155"/>
                  </a:cubicBezTo>
                  <a:cubicBezTo>
                    <a:pt x="313" y="114"/>
                    <a:pt x="303" y="68"/>
                    <a:pt x="272" y="39"/>
                  </a:cubicBezTo>
                  <a:moveTo>
                    <a:pt x="256" y="155"/>
                  </a:moveTo>
                  <a:cubicBezTo>
                    <a:pt x="254" y="180"/>
                    <a:pt x="245" y="204"/>
                    <a:pt x="227" y="221"/>
                  </a:cubicBezTo>
                  <a:cubicBezTo>
                    <a:pt x="211" y="238"/>
                    <a:pt x="188" y="246"/>
                    <a:pt x="165" y="247"/>
                  </a:cubicBezTo>
                  <a:cubicBezTo>
                    <a:pt x="144" y="248"/>
                    <a:pt x="122" y="244"/>
                    <a:pt x="104" y="232"/>
                  </a:cubicBezTo>
                  <a:cubicBezTo>
                    <a:pt x="71" y="210"/>
                    <a:pt x="59" y="168"/>
                    <a:pt x="59" y="130"/>
                  </a:cubicBezTo>
                  <a:cubicBezTo>
                    <a:pt x="58" y="103"/>
                    <a:pt x="65" y="75"/>
                    <a:pt x="82" y="53"/>
                  </a:cubicBezTo>
                  <a:cubicBezTo>
                    <a:pt x="96" y="35"/>
                    <a:pt x="117" y="24"/>
                    <a:pt x="140" y="21"/>
                  </a:cubicBezTo>
                  <a:cubicBezTo>
                    <a:pt x="161" y="18"/>
                    <a:pt x="184" y="20"/>
                    <a:pt x="203" y="30"/>
                  </a:cubicBezTo>
                  <a:cubicBezTo>
                    <a:pt x="221" y="38"/>
                    <a:pt x="235" y="54"/>
                    <a:pt x="243" y="72"/>
                  </a:cubicBezTo>
                  <a:cubicBezTo>
                    <a:pt x="255" y="98"/>
                    <a:pt x="259" y="127"/>
                    <a:pt x="256" y="1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 name="Freeform 20">
              <a:extLst>
                <a:ext uri="{FF2B5EF4-FFF2-40B4-BE49-F238E27FC236}">
                  <a16:creationId xmlns:a16="http://schemas.microsoft.com/office/drawing/2014/main" id="{18C2318C-4C9E-334E-A3A2-A352587A39EC}"/>
                </a:ext>
              </a:extLst>
            </p:cNvPr>
            <p:cNvSpPr>
              <a:spLocks noEditPoints="1"/>
            </p:cNvSpPr>
            <p:nvPr userDrawn="1"/>
          </p:nvSpPr>
          <p:spPr bwMode="auto">
            <a:xfrm>
              <a:off x="3900" y="2081"/>
              <a:ext cx="233" cy="270"/>
            </a:xfrm>
            <a:custGeom>
              <a:avLst/>
              <a:gdLst>
                <a:gd name="T0" fmla="*/ 447 w 495"/>
                <a:gd name="T1" fmla="*/ 525 h 569"/>
                <a:gd name="T2" fmla="*/ 402 w 495"/>
                <a:gd name="T3" fmla="*/ 472 h 569"/>
                <a:gd name="T4" fmla="*/ 246 w 495"/>
                <a:gd name="T5" fmla="*/ 277 h 569"/>
                <a:gd name="T6" fmla="*/ 342 w 495"/>
                <a:gd name="T7" fmla="*/ 219 h 569"/>
                <a:gd name="T8" fmla="*/ 387 w 495"/>
                <a:gd name="T9" fmla="*/ 138 h 569"/>
                <a:gd name="T10" fmla="*/ 358 w 495"/>
                <a:gd name="T11" fmla="*/ 40 h 569"/>
                <a:gd name="T12" fmla="*/ 246 w 495"/>
                <a:gd name="T13" fmla="*/ 1 h 569"/>
                <a:gd name="T14" fmla="*/ 5 w 495"/>
                <a:gd name="T15" fmla="*/ 9 h 569"/>
                <a:gd name="T16" fmla="*/ 26 w 495"/>
                <a:gd name="T17" fmla="*/ 96 h 569"/>
                <a:gd name="T18" fmla="*/ 26 w 495"/>
                <a:gd name="T19" fmla="*/ 475 h 569"/>
                <a:gd name="T20" fmla="*/ 0 w 495"/>
                <a:gd name="T21" fmla="*/ 568 h 569"/>
                <a:gd name="T22" fmla="*/ 134 w 495"/>
                <a:gd name="T23" fmla="*/ 568 h 569"/>
                <a:gd name="T24" fmla="*/ 118 w 495"/>
                <a:gd name="T25" fmla="*/ 528 h 569"/>
                <a:gd name="T26" fmla="*/ 113 w 495"/>
                <a:gd name="T27" fmla="*/ 429 h 569"/>
                <a:gd name="T28" fmla="*/ 113 w 495"/>
                <a:gd name="T29" fmla="*/ 296 h 569"/>
                <a:gd name="T30" fmla="*/ 166 w 495"/>
                <a:gd name="T31" fmla="*/ 311 h 569"/>
                <a:gd name="T32" fmla="*/ 196 w 495"/>
                <a:gd name="T33" fmla="*/ 341 h 569"/>
                <a:gd name="T34" fmla="*/ 337 w 495"/>
                <a:gd name="T35" fmla="*/ 523 h 569"/>
                <a:gd name="T36" fmla="*/ 375 w 495"/>
                <a:gd name="T37" fmla="*/ 559 h 569"/>
                <a:gd name="T38" fmla="*/ 422 w 495"/>
                <a:gd name="T39" fmla="*/ 568 h 569"/>
                <a:gd name="T40" fmla="*/ 495 w 495"/>
                <a:gd name="T41" fmla="*/ 568 h 569"/>
                <a:gd name="T42" fmla="*/ 447 w 495"/>
                <a:gd name="T43" fmla="*/ 525 h 569"/>
                <a:gd name="T44" fmla="*/ 113 w 495"/>
                <a:gd name="T45" fmla="*/ 262 h 569"/>
                <a:gd name="T46" fmla="*/ 113 w 495"/>
                <a:gd name="T47" fmla="*/ 121 h 569"/>
                <a:gd name="T48" fmla="*/ 115 w 495"/>
                <a:gd name="T49" fmla="*/ 36 h 569"/>
                <a:gd name="T50" fmla="*/ 241 w 495"/>
                <a:gd name="T51" fmla="*/ 45 h 569"/>
                <a:gd name="T52" fmla="*/ 291 w 495"/>
                <a:gd name="T53" fmla="*/ 82 h 569"/>
                <a:gd name="T54" fmla="*/ 299 w 495"/>
                <a:gd name="T55" fmla="*/ 163 h 569"/>
                <a:gd name="T56" fmla="*/ 245 w 495"/>
                <a:gd name="T57" fmla="*/ 245 h 569"/>
                <a:gd name="T58" fmla="*/ 113 w 495"/>
                <a:gd name="T59" fmla="*/ 262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5" h="569">
                  <a:moveTo>
                    <a:pt x="447" y="525"/>
                  </a:moveTo>
                  <a:cubicBezTo>
                    <a:pt x="431" y="508"/>
                    <a:pt x="416" y="490"/>
                    <a:pt x="402" y="472"/>
                  </a:cubicBezTo>
                  <a:cubicBezTo>
                    <a:pt x="350" y="407"/>
                    <a:pt x="298" y="342"/>
                    <a:pt x="246" y="277"/>
                  </a:cubicBezTo>
                  <a:cubicBezTo>
                    <a:pt x="281" y="264"/>
                    <a:pt x="315" y="245"/>
                    <a:pt x="342" y="219"/>
                  </a:cubicBezTo>
                  <a:cubicBezTo>
                    <a:pt x="365" y="198"/>
                    <a:pt x="382" y="169"/>
                    <a:pt x="387" y="138"/>
                  </a:cubicBezTo>
                  <a:cubicBezTo>
                    <a:pt x="392" y="103"/>
                    <a:pt x="383" y="65"/>
                    <a:pt x="358" y="40"/>
                  </a:cubicBezTo>
                  <a:cubicBezTo>
                    <a:pt x="328" y="11"/>
                    <a:pt x="286" y="2"/>
                    <a:pt x="246" y="1"/>
                  </a:cubicBezTo>
                  <a:cubicBezTo>
                    <a:pt x="166" y="0"/>
                    <a:pt x="86" y="10"/>
                    <a:pt x="5" y="9"/>
                  </a:cubicBezTo>
                  <a:cubicBezTo>
                    <a:pt x="22" y="35"/>
                    <a:pt x="25" y="67"/>
                    <a:pt x="26" y="96"/>
                  </a:cubicBezTo>
                  <a:cubicBezTo>
                    <a:pt x="26" y="223"/>
                    <a:pt x="26" y="349"/>
                    <a:pt x="26" y="475"/>
                  </a:cubicBezTo>
                  <a:cubicBezTo>
                    <a:pt x="26" y="508"/>
                    <a:pt x="19" y="541"/>
                    <a:pt x="0" y="568"/>
                  </a:cubicBezTo>
                  <a:cubicBezTo>
                    <a:pt x="45" y="568"/>
                    <a:pt x="90" y="568"/>
                    <a:pt x="134" y="568"/>
                  </a:cubicBezTo>
                  <a:cubicBezTo>
                    <a:pt x="127" y="556"/>
                    <a:pt x="121" y="542"/>
                    <a:pt x="118" y="528"/>
                  </a:cubicBezTo>
                  <a:cubicBezTo>
                    <a:pt x="112" y="496"/>
                    <a:pt x="114" y="462"/>
                    <a:pt x="113" y="429"/>
                  </a:cubicBezTo>
                  <a:cubicBezTo>
                    <a:pt x="113" y="385"/>
                    <a:pt x="113" y="340"/>
                    <a:pt x="113" y="296"/>
                  </a:cubicBezTo>
                  <a:cubicBezTo>
                    <a:pt x="132" y="298"/>
                    <a:pt x="151" y="300"/>
                    <a:pt x="166" y="311"/>
                  </a:cubicBezTo>
                  <a:cubicBezTo>
                    <a:pt x="178" y="319"/>
                    <a:pt x="187" y="330"/>
                    <a:pt x="196" y="341"/>
                  </a:cubicBezTo>
                  <a:cubicBezTo>
                    <a:pt x="243" y="402"/>
                    <a:pt x="290" y="462"/>
                    <a:pt x="337" y="523"/>
                  </a:cubicBezTo>
                  <a:cubicBezTo>
                    <a:pt x="347" y="537"/>
                    <a:pt x="359" y="551"/>
                    <a:pt x="375" y="559"/>
                  </a:cubicBezTo>
                  <a:cubicBezTo>
                    <a:pt x="389" y="567"/>
                    <a:pt x="406" y="569"/>
                    <a:pt x="422" y="568"/>
                  </a:cubicBezTo>
                  <a:cubicBezTo>
                    <a:pt x="446" y="568"/>
                    <a:pt x="470" y="568"/>
                    <a:pt x="495" y="568"/>
                  </a:cubicBezTo>
                  <a:cubicBezTo>
                    <a:pt x="478" y="554"/>
                    <a:pt x="462" y="540"/>
                    <a:pt x="447" y="525"/>
                  </a:cubicBezTo>
                  <a:moveTo>
                    <a:pt x="113" y="262"/>
                  </a:moveTo>
                  <a:cubicBezTo>
                    <a:pt x="113" y="121"/>
                    <a:pt x="113" y="121"/>
                    <a:pt x="113" y="121"/>
                  </a:cubicBezTo>
                  <a:cubicBezTo>
                    <a:pt x="113" y="93"/>
                    <a:pt x="113" y="65"/>
                    <a:pt x="115" y="36"/>
                  </a:cubicBezTo>
                  <a:cubicBezTo>
                    <a:pt x="157" y="37"/>
                    <a:pt x="200" y="34"/>
                    <a:pt x="241" y="45"/>
                  </a:cubicBezTo>
                  <a:cubicBezTo>
                    <a:pt x="261" y="50"/>
                    <a:pt x="281" y="62"/>
                    <a:pt x="291" y="82"/>
                  </a:cubicBezTo>
                  <a:cubicBezTo>
                    <a:pt x="303" y="107"/>
                    <a:pt x="303" y="136"/>
                    <a:pt x="299" y="163"/>
                  </a:cubicBezTo>
                  <a:cubicBezTo>
                    <a:pt x="295" y="197"/>
                    <a:pt x="275" y="228"/>
                    <a:pt x="245" y="245"/>
                  </a:cubicBezTo>
                  <a:cubicBezTo>
                    <a:pt x="205" y="267"/>
                    <a:pt x="157" y="267"/>
                    <a:pt x="113" y="26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 name="Freeform 21">
              <a:extLst>
                <a:ext uri="{FF2B5EF4-FFF2-40B4-BE49-F238E27FC236}">
                  <a16:creationId xmlns:a16="http://schemas.microsoft.com/office/drawing/2014/main" id="{FA25CD85-F7F0-BC45-BA17-0D07E356EDED}"/>
                </a:ext>
              </a:extLst>
            </p:cNvPr>
            <p:cNvSpPr>
              <a:spLocks noEditPoints="1"/>
            </p:cNvSpPr>
            <p:nvPr userDrawn="1"/>
          </p:nvSpPr>
          <p:spPr bwMode="auto">
            <a:xfrm>
              <a:off x="4136" y="2081"/>
              <a:ext cx="233" cy="269"/>
            </a:xfrm>
            <a:custGeom>
              <a:avLst/>
              <a:gdLst>
                <a:gd name="T0" fmla="*/ 450 w 494"/>
                <a:gd name="T1" fmla="*/ 529 h 569"/>
                <a:gd name="T2" fmla="*/ 405 w 494"/>
                <a:gd name="T3" fmla="*/ 477 h 569"/>
                <a:gd name="T4" fmla="*/ 246 w 494"/>
                <a:gd name="T5" fmla="*/ 278 h 569"/>
                <a:gd name="T6" fmla="*/ 363 w 494"/>
                <a:gd name="T7" fmla="*/ 196 h 569"/>
                <a:gd name="T8" fmla="*/ 381 w 494"/>
                <a:gd name="T9" fmla="*/ 78 h 569"/>
                <a:gd name="T10" fmla="*/ 326 w 494"/>
                <a:gd name="T11" fmla="*/ 19 h 569"/>
                <a:gd name="T12" fmla="*/ 202 w 494"/>
                <a:gd name="T13" fmla="*/ 2 h 569"/>
                <a:gd name="T14" fmla="*/ 5 w 494"/>
                <a:gd name="T15" fmla="*/ 10 h 569"/>
                <a:gd name="T16" fmla="*/ 26 w 494"/>
                <a:gd name="T17" fmla="*/ 113 h 569"/>
                <a:gd name="T18" fmla="*/ 26 w 494"/>
                <a:gd name="T19" fmla="*/ 430 h 569"/>
                <a:gd name="T20" fmla="*/ 24 w 494"/>
                <a:gd name="T21" fmla="*/ 502 h 569"/>
                <a:gd name="T22" fmla="*/ 0 w 494"/>
                <a:gd name="T23" fmla="*/ 569 h 569"/>
                <a:gd name="T24" fmla="*/ 134 w 494"/>
                <a:gd name="T25" fmla="*/ 569 h 569"/>
                <a:gd name="T26" fmla="*/ 113 w 494"/>
                <a:gd name="T27" fmla="*/ 472 h 569"/>
                <a:gd name="T28" fmla="*/ 113 w 494"/>
                <a:gd name="T29" fmla="*/ 297 h 569"/>
                <a:gd name="T30" fmla="*/ 153 w 494"/>
                <a:gd name="T31" fmla="*/ 305 h 569"/>
                <a:gd name="T32" fmla="*/ 194 w 494"/>
                <a:gd name="T33" fmla="*/ 341 h 569"/>
                <a:gd name="T34" fmla="*/ 323 w 494"/>
                <a:gd name="T35" fmla="*/ 507 h 569"/>
                <a:gd name="T36" fmla="*/ 365 w 494"/>
                <a:gd name="T37" fmla="*/ 554 h 569"/>
                <a:gd name="T38" fmla="*/ 415 w 494"/>
                <a:gd name="T39" fmla="*/ 569 h 569"/>
                <a:gd name="T40" fmla="*/ 494 w 494"/>
                <a:gd name="T41" fmla="*/ 569 h 569"/>
                <a:gd name="T42" fmla="*/ 450 w 494"/>
                <a:gd name="T43" fmla="*/ 529 h 569"/>
                <a:gd name="T44" fmla="*/ 160 w 494"/>
                <a:gd name="T45" fmla="*/ 265 h 569"/>
                <a:gd name="T46" fmla="*/ 105 w 494"/>
                <a:gd name="T47" fmla="*/ 263 h 569"/>
                <a:gd name="T48" fmla="*/ 105 w 494"/>
                <a:gd name="T49" fmla="*/ 81 h 569"/>
                <a:gd name="T50" fmla="*/ 107 w 494"/>
                <a:gd name="T51" fmla="*/ 37 h 569"/>
                <a:gd name="T52" fmla="*/ 213 w 494"/>
                <a:gd name="T53" fmla="*/ 41 h 569"/>
                <a:gd name="T54" fmla="*/ 271 w 494"/>
                <a:gd name="T55" fmla="*/ 67 h 569"/>
                <a:gd name="T56" fmla="*/ 293 w 494"/>
                <a:gd name="T57" fmla="*/ 125 h 569"/>
                <a:gd name="T58" fmla="*/ 262 w 494"/>
                <a:gd name="T59" fmla="*/ 227 h 569"/>
                <a:gd name="T60" fmla="*/ 160 w 494"/>
                <a:gd name="T61" fmla="*/ 265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4" h="569">
                  <a:moveTo>
                    <a:pt x="450" y="529"/>
                  </a:moveTo>
                  <a:cubicBezTo>
                    <a:pt x="434" y="513"/>
                    <a:pt x="419" y="495"/>
                    <a:pt x="405" y="477"/>
                  </a:cubicBezTo>
                  <a:cubicBezTo>
                    <a:pt x="352" y="411"/>
                    <a:pt x="298" y="344"/>
                    <a:pt x="246" y="278"/>
                  </a:cubicBezTo>
                  <a:cubicBezTo>
                    <a:pt x="291" y="261"/>
                    <a:pt x="334" y="235"/>
                    <a:pt x="363" y="196"/>
                  </a:cubicBezTo>
                  <a:cubicBezTo>
                    <a:pt x="387" y="162"/>
                    <a:pt x="395" y="117"/>
                    <a:pt x="381" y="78"/>
                  </a:cubicBezTo>
                  <a:cubicBezTo>
                    <a:pt x="372" y="52"/>
                    <a:pt x="351" y="31"/>
                    <a:pt x="326" y="19"/>
                  </a:cubicBezTo>
                  <a:cubicBezTo>
                    <a:pt x="287" y="0"/>
                    <a:pt x="244" y="1"/>
                    <a:pt x="202" y="2"/>
                  </a:cubicBezTo>
                  <a:cubicBezTo>
                    <a:pt x="136" y="4"/>
                    <a:pt x="71" y="11"/>
                    <a:pt x="5" y="10"/>
                  </a:cubicBezTo>
                  <a:cubicBezTo>
                    <a:pt x="25" y="41"/>
                    <a:pt x="26" y="78"/>
                    <a:pt x="26" y="113"/>
                  </a:cubicBezTo>
                  <a:cubicBezTo>
                    <a:pt x="26" y="219"/>
                    <a:pt x="26" y="324"/>
                    <a:pt x="26" y="430"/>
                  </a:cubicBezTo>
                  <a:cubicBezTo>
                    <a:pt x="25" y="454"/>
                    <a:pt x="27" y="478"/>
                    <a:pt x="24" y="502"/>
                  </a:cubicBezTo>
                  <a:cubicBezTo>
                    <a:pt x="22" y="526"/>
                    <a:pt x="13" y="549"/>
                    <a:pt x="0" y="569"/>
                  </a:cubicBezTo>
                  <a:cubicBezTo>
                    <a:pt x="45" y="569"/>
                    <a:pt x="89" y="569"/>
                    <a:pt x="134" y="569"/>
                  </a:cubicBezTo>
                  <a:cubicBezTo>
                    <a:pt x="115" y="541"/>
                    <a:pt x="113" y="505"/>
                    <a:pt x="113" y="472"/>
                  </a:cubicBezTo>
                  <a:cubicBezTo>
                    <a:pt x="113" y="413"/>
                    <a:pt x="113" y="355"/>
                    <a:pt x="113" y="297"/>
                  </a:cubicBezTo>
                  <a:cubicBezTo>
                    <a:pt x="126" y="298"/>
                    <a:pt x="140" y="300"/>
                    <a:pt x="153" y="305"/>
                  </a:cubicBezTo>
                  <a:cubicBezTo>
                    <a:pt x="170" y="312"/>
                    <a:pt x="183" y="326"/>
                    <a:pt x="194" y="341"/>
                  </a:cubicBezTo>
                  <a:cubicBezTo>
                    <a:pt x="237" y="396"/>
                    <a:pt x="280" y="452"/>
                    <a:pt x="323" y="507"/>
                  </a:cubicBezTo>
                  <a:cubicBezTo>
                    <a:pt x="336" y="524"/>
                    <a:pt x="348" y="542"/>
                    <a:pt x="365" y="554"/>
                  </a:cubicBezTo>
                  <a:cubicBezTo>
                    <a:pt x="379" y="565"/>
                    <a:pt x="397" y="569"/>
                    <a:pt x="415" y="569"/>
                  </a:cubicBezTo>
                  <a:cubicBezTo>
                    <a:pt x="441" y="569"/>
                    <a:pt x="468" y="569"/>
                    <a:pt x="494" y="569"/>
                  </a:cubicBezTo>
                  <a:cubicBezTo>
                    <a:pt x="479" y="556"/>
                    <a:pt x="464" y="543"/>
                    <a:pt x="450" y="529"/>
                  </a:cubicBezTo>
                  <a:moveTo>
                    <a:pt x="160" y="265"/>
                  </a:moveTo>
                  <a:cubicBezTo>
                    <a:pt x="142" y="266"/>
                    <a:pt x="124" y="265"/>
                    <a:pt x="105" y="263"/>
                  </a:cubicBezTo>
                  <a:cubicBezTo>
                    <a:pt x="105" y="202"/>
                    <a:pt x="105" y="141"/>
                    <a:pt x="105" y="81"/>
                  </a:cubicBezTo>
                  <a:cubicBezTo>
                    <a:pt x="105" y="66"/>
                    <a:pt x="106" y="52"/>
                    <a:pt x="107" y="37"/>
                  </a:cubicBezTo>
                  <a:cubicBezTo>
                    <a:pt x="143" y="38"/>
                    <a:pt x="178" y="36"/>
                    <a:pt x="213" y="41"/>
                  </a:cubicBezTo>
                  <a:cubicBezTo>
                    <a:pt x="234" y="45"/>
                    <a:pt x="256" y="51"/>
                    <a:pt x="271" y="67"/>
                  </a:cubicBezTo>
                  <a:cubicBezTo>
                    <a:pt x="286" y="82"/>
                    <a:pt x="292" y="104"/>
                    <a:pt x="293" y="125"/>
                  </a:cubicBezTo>
                  <a:cubicBezTo>
                    <a:pt x="296" y="161"/>
                    <a:pt x="288" y="200"/>
                    <a:pt x="262" y="227"/>
                  </a:cubicBezTo>
                  <a:cubicBezTo>
                    <a:pt x="236" y="254"/>
                    <a:pt x="197" y="264"/>
                    <a:pt x="160" y="26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 name="Freeform 22">
              <a:extLst>
                <a:ext uri="{FF2B5EF4-FFF2-40B4-BE49-F238E27FC236}">
                  <a16:creationId xmlns:a16="http://schemas.microsoft.com/office/drawing/2014/main" id="{A39AB941-7A31-A545-BF1B-A83305037BFF}"/>
                </a:ext>
              </a:extLst>
            </p:cNvPr>
            <p:cNvSpPr>
              <a:spLocks noEditPoints="1"/>
            </p:cNvSpPr>
            <p:nvPr userDrawn="1"/>
          </p:nvSpPr>
          <p:spPr bwMode="auto">
            <a:xfrm>
              <a:off x="2878" y="1848"/>
              <a:ext cx="435" cy="568"/>
            </a:xfrm>
            <a:custGeom>
              <a:avLst/>
              <a:gdLst>
                <a:gd name="T0" fmla="*/ 902 w 921"/>
                <a:gd name="T1" fmla="*/ 923 h 1202"/>
                <a:gd name="T2" fmla="*/ 875 w 921"/>
                <a:gd name="T3" fmla="*/ 781 h 1202"/>
                <a:gd name="T4" fmla="*/ 886 w 921"/>
                <a:gd name="T5" fmla="*/ 756 h 1202"/>
                <a:gd name="T6" fmla="*/ 808 w 921"/>
                <a:gd name="T7" fmla="*/ 530 h 1202"/>
                <a:gd name="T8" fmla="*/ 539 w 921"/>
                <a:gd name="T9" fmla="*/ 526 h 1202"/>
                <a:gd name="T10" fmla="*/ 405 w 921"/>
                <a:gd name="T11" fmla="*/ 396 h 1202"/>
                <a:gd name="T12" fmla="*/ 393 w 921"/>
                <a:gd name="T13" fmla="*/ 294 h 1202"/>
                <a:gd name="T14" fmla="*/ 328 w 921"/>
                <a:gd name="T15" fmla="*/ 274 h 1202"/>
                <a:gd name="T16" fmla="*/ 485 w 921"/>
                <a:gd name="T17" fmla="*/ 224 h 1202"/>
                <a:gd name="T18" fmla="*/ 604 w 921"/>
                <a:gd name="T19" fmla="*/ 104 h 1202"/>
                <a:gd name="T20" fmla="*/ 557 w 921"/>
                <a:gd name="T21" fmla="*/ 126 h 1202"/>
                <a:gd name="T22" fmla="*/ 592 w 921"/>
                <a:gd name="T23" fmla="*/ 32 h 1202"/>
                <a:gd name="T24" fmla="*/ 518 w 921"/>
                <a:gd name="T25" fmla="*/ 144 h 1202"/>
                <a:gd name="T26" fmla="*/ 500 w 921"/>
                <a:gd name="T27" fmla="*/ 122 h 1202"/>
                <a:gd name="T28" fmla="*/ 396 w 921"/>
                <a:gd name="T29" fmla="*/ 149 h 1202"/>
                <a:gd name="T30" fmla="*/ 311 w 921"/>
                <a:gd name="T31" fmla="*/ 239 h 1202"/>
                <a:gd name="T32" fmla="*/ 413 w 921"/>
                <a:gd name="T33" fmla="*/ 85 h 1202"/>
                <a:gd name="T34" fmla="*/ 422 w 921"/>
                <a:gd name="T35" fmla="*/ 10 h 1202"/>
                <a:gd name="T36" fmla="*/ 375 w 921"/>
                <a:gd name="T37" fmla="*/ 44 h 1202"/>
                <a:gd name="T38" fmla="*/ 355 w 921"/>
                <a:gd name="T39" fmla="*/ 67 h 1202"/>
                <a:gd name="T40" fmla="*/ 330 w 921"/>
                <a:gd name="T41" fmla="*/ 110 h 1202"/>
                <a:gd name="T42" fmla="*/ 300 w 921"/>
                <a:gd name="T43" fmla="*/ 146 h 1202"/>
                <a:gd name="T44" fmla="*/ 265 w 921"/>
                <a:gd name="T45" fmla="*/ 226 h 1202"/>
                <a:gd name="T46" fmla="*/ 267 w 921"/>
                <a:gd name="T47" fmla="*/ 149 h 1202"/>
                <a:gd name="T48" fmla="*/ 232 w 921"/>
                <a:gd name="T49" fmla="*/ 247 h 1202"/>
                <a:gd name="T50" fmla="*/ 208 w 921"/>
                <a:gd name="T51" fmla="*/ 240 h 1202"/>
                <a:gd name="T52" fmla="*/ 290 w 921"/>
                <a:gd name="T53" fmla="*/ 283 h 1202"/>
                <a:gd name="T54" fmla="*/ 143 w 921"/>
                <a:gd name="T55" fmla="*/ 345 h 1202"/>
                <a:gd name="T56" fmla="*/ 271 w 921"/>
                <a:gd name="T57" fmla="*/ 408 h 1202"/>
                <a:gd name="T58" fmla="*/ 268 w 921"/>
                <a:gd name="T59" fmla="*/ 591 h 1202"/>
                <a:gd name="T60" fmla="*/ 109 w 921"/>
                <a:gd name="T61" fmla="*/ 562 h 1202"/>
                <a:gd name="T62" fmla="*/ 33 w 921"/>
                <a:gd name="T63" fmla="*/ 710 h 1202"/>
                <a:gd name="T64" fmla="*/ 72 w 921"/>
                <a:gd name="T65" fmla="*/ 651 h 1202"/>
                <a:gd name="T66" fmla="*/ 131 w 921"/>
                <a:gd name="T67" fmla="*/ 691 h 1202"/>
                <a:gd name="T68" fmla="*/ 78 w 921"/>
                <a:gd name="T69" fmla="*/ 741 h 1202"/>
                <a:gd name="T70" fmla="*/ 72 w 921"/>
                <a:gd name="T71" fmla="*/ 786 h 1202"/>
                <a:gd name="T72" fmla="*/ 195 w 921"/>
                <a:gd name="T73" fmla="*/ 1056 h 1202"/>
                <a:gd name="T74" fmla="*/ 191 w 921"/>
                <a:gd name="T75" fmla="*/ 1202 h 1202"/>
                <a:gd name="T76" fmla="*/ 821 w 921"/>
                <a:gd name="T77" fmla="*/ 1124 h 1202"/>
                <a:gd name="T78" fmla="*/ 765 w 921"/>
                <a:gd name="T79" fmla="*/ 1094 h 1202"/>
                <a:gd name="T80" fmla="*/ 470 w 921"/>
                <a:gd name="T81" fmla="*/ 206 h 1202"/>
                <a:gd name="T82" fmla="*/ 403 w 921"/>
                <a:gd name="T83" fmla="*/ 199 h 1202"/>
                <a:gd name="T84" fmla="*/ 403 w 921"/>
                <a:gd name="T85" fmla="*/ 199 h 1202"/>
                <a:gd name="T86" fmla="*/ 263 w 921"/>
                <a:gd name="T87" fmla="*/ 984 h 1202"/>
                <a:gd name="T88" fmla="*/ 373 w 921"/>
                <a:gd name="T89" fmla="*/ 833 h 1202"/>
                <a:gd name="T90" fmla="*/ 353 w 921"/>
                <a:gd name="T91" fmla="*/ 984 h 1202"/>
                <a:gd name="T92" fmla="*/ 124 w 921"/>
                <a:gd name="T93" fmla="*/ 597 h 1202"/>
                <a:gd name="T94" fmla="*/ 211 w 921"/>
                <a:gd name="T95" fmla="*/ 609 h 1202"/>
                <a:gd name="T96" fmla="*/ 305 w 921"/>
                <a:gd name="T97" fmla="*/ 673 h 1202"/>
                <a:gd name="T98" fmla="*/ 370 w 921"/>
                <a:gd name="T99" fmla="*/ 752 h 1202"/>
                <a:gd name="T100" fmla="*/ 387 w 921"/>
                <a:gd name="T101" fmla="*/ 1061 h 1202"/>
                <a:gd name="T102" fmla="*/ 544 w 921"/>
                <a:gd name="T103" fmla="*/ 772 h 1202"/>
                <a:gd name="T104" fmla="*/ 704 w 921"/>
                <a:gd name="T105" fmla="*/ 886 h 1202"/>
                <a:gd name="T106" fmla="*/ 548 w 921"/>
                <a:gd name="T107" fmla="*/ 1060 h 1202"/>
                <a:gd name="T108" fmla="*/ 574 w 921"/>
                <a:gd name="T109" fmla="*/ 1062 h 1202"/>
                <a:gd name="T110" fmla="*/ 606 w 921"/>
                <a:gd name="T111" fmla="*/ 1047 h 1202"/>
                <a:gd name="T112" fmla="*/ 743 w 921"/>
                <a:gd name="T113" fmla="*/ 826 h 1202"/>
                <a:gd name="T114" fmla="*/ 672 w 921"/>
                <a:gd name="T115" fmla="*/ 621 h 1202"/>
                <a:gd name="T116" fmla="*/ 849 w 921"/>
                <a:gd name="T117" fmla="*/ 925 h 1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21" h="1202">
                  <a:moveTo>
                    <a:pt x="787" y="1083"/>
                  </a:moveTo>
                  <a:cubicBezTo>
                    <a:pt x="797" y="1066"/>
                    <a:pt x="809" y="1051"/>
                    <a:pt x="820" y="1035"/>
                  </a:cubicBezTo>
                  <a:cubicBezTo>
                    <a:pt x="848" y="998"/>
                    <a:pt x="876" y="961"/>
                    <a:pt x="902" y="923"/>
                  </a:cubicBezTo>
                  <a:cubicBezTo>
                    <a:pt x="908" y="914"/>
                    <a:pt x="915" y="905"/>
                    <a:pt x="919" y="895"/>
                  </a:cubicBezTo>
                  <a:cubicBezTo>
                    <a:pt x="921" y="891"/>
                    <a:pt x="918" y="887"/>
                    <a:pt x="917" y="883"/>
                  </a:cubicBezTo>
                  <a:cubicBezTo>
                    <a:pt x="904" y="849"/>
                    <a:pt x="888" y="816"/>
                    <a:pt x="875" y="781"/>
                  </a:cubicBezTo>
                  <a:cubicBezTo>
                    <a:pt x="871" y="771"/>
                    <a:pt x="871" y="760"/>
                    <a:pt x="872" y="750"/>
                  </a:cubicBezTo>
                  <a:cubicBezTo>
                    <a:pt x="873" y="721"/>
                    <a:pt x="875" y="692"/>
                    <a:pt x="877" y="663"/>
                  </a:cubicBezTo>
                  <a:cubicBezTo>
                    <a:pt x="881" y="694"/>
                    <a:pt x="882" y="725"/>
                    <a:pt x="886" y="756"/>
                  </a:cubicBezTo>
                  <a:cubicBezTo>
                    <a:pt x="897" y="736"/>
                    <a:pt x="901" y="714"/>
                    <a:pt x="904" y="692"/>
                  </a:cubicBezTo>
                  <a:cubicBezTo>
                    <a:pt x="909" y="659"/>
                    <a:pt x="907" y="624"/>
                    <a:pt x="892" y="594"/>
                  </a:cubicBezTo>
                  <a:cubicBezTo>
                    <a:pt x="876" y="561"/>
                    <a:pt x="843" y="537"/>
                    <a:pt x="808" y="530"/>
                  </a:cubicBezTo>
                  <a:cubicBezTo>
                    <a:pt x="791" y="527"/>
                    <a:pt x="774" y="528"/>
                    <a:pt x="758" y="530"/>
                  </a:cubicBezTo>
                  <a:cubicBezTo>
                    <a:pt x="718" y="535"/>
                    <a:pt x="677" y="534"/>
                    <a:pt x="636" y="533"/>
                  </a:cubicBezTo>
                  <a:cubicBezTo>
                    <a:pt x="604" y="534"/>
                    <a:pt x="571" y="534"/>
                    <a:pt x="539" y="526"/>
                  </a:cubicBezTo>
                  <a:cubicBezTo>
                    <a:pt x="517" y="521"/>
                    <a:pt x="496" y="511"/>
                    <a:pt x="480" y="494"/>
                  </a:cubicBezTo>
                  <a:cubicBezTo>
                    <a:pt x="465" y="480"/>
                    <a:pt x="455" y="461"/>
                    <a:pt x="443" y="444"/>
                  </a:cubicBezTo>
                  <a:cubicBezTo>
                    <a:pt x="431" y="427"/>
                    <a:pt x="418" y="412"/>
                    <a:pt x="405" y="396"/>
                  </a:cubicBezTo>
                  <a:cubicBezTo>
                    <a:pt x="390" y="375"/>
                    <a:pt x="377" y="353"/>
                    <a:pt x="366" y="330"/>
                  </a:cubicBezTo>
                  <a:cubicBezTo>
                    <a:pt x="377" y="325"/>
                    <a:pt x="391" y="321"/>
                    <a:pt x="398" y="310"/>
                  </a:cubicBezTo>
                  <a:cubicBezTo>
                    <a:pt x="402" y="305"/>
                    <a:pt x="400" y="296"/>
                    <a:pt x="393" y="294"/>
                  </a:cubicBezTo>
                  <a:cubicBezTo>
                    <a:pt x="377" y="287"/>
                    <a:pt x="359" y="288"/>
                    <a:pt x="341" y="290"/>
                  </a:cubicBezTo>
                  <a:cubicBezTo>
                    <a:pt x="336" y="286"/>
                    <a:pt x="331" y="283"/>
                    <a:pt x="325" y="280"/>
                  </a:cubicBezTo>
                  <a:cubicBezTo>
                    <a:pt x="326" y="278"/>
                    <a:pt x="327" y="276"/>
                    <a:pt x="328" y="274"/>
                  </a:cubicBezTo>
                  <a:cubicBezTo>
                    <a:pt x="348" y="284"/>
                    <a:pt x="373" y="287"/>
                    <a:pt x="392" y="274"/>
                  </a:cubicBezTo>
                  <a:cubicBezTo>
                    <a:pt x="413" y="262"/>
                    <a:pt x="424" y="238"/>
                    <a:pt x="423" y="215"/>
                  </a:cubicBezTo>
                  <a:cubicBezTo>
                    <a:pt x="440" y="229"/>
                    <a:pt x="464" y="234"/>
                    <a:pt x="485" y="224"/>
                  </a:cubicBezTo>
                  <a:cubicBezTo>
                    <a:pt x="506" y="214"/>
                    <a:pt x="514" y="191"/>
                    <a:pt x="517" y="169"/>
                  </a:cubicBezTo>
                  <a:cubicBezTo>
                    <a:pt x="535" y="165"/>
                    <a:pt x="554" y="159"/>
                    <a:pt x="568" y="147"/>
                  </a:cubicBezTo>
                  <a:cubicBezTo>
                    <a:pt x="581" y="134"/>
                    <a:pt x="593" y="119"/>
                    <a:pt x="604" y="104"/>
                  </a:cubicBezTo>
                  <a:cubicBezTo>
                    <a:pt x="610" y="94"/>
                    <a:pt x="618" y="83"/>
                    <a:pt x="620" y="71"/>
                  </a:cubicBezTo>
                  <a:cubicBezTo>
                    <a:pt x="608" y="67"/>
                    <a:pt x="600" y="77"/>
                    <a:pt x="594" y="85"/>
                  </a:cubicBezTo>
                  <a:cubicBezTo>
                    <a:pt x="584" y="101"/>
                    <a:pt x="571" y="114"/>
                    <a:pt x="557" y="126"/>
                  </a:cubicBezTo>
                  <a:cubicBezTo>
                    <a:pt x="553" y="98"/>
                    <a:pt x="564" y="69"/>
                    <a:pt x="587" y="53"/>
                  </a:cubicBezTo>
                  <a:cubicBezTo>
                    <a:pt x="593" y="49"/>
                    <a:pt x="602" y="44"/>
                    <a:pt x="601" y="35"/>
                  </a:cubicBezTo>
                  <a:cubicBezTo>
                    <a:pt x="601" y="30"/>
                    <a:pt x="595" y="30"/>
                    <a:pt x="592" y="32"/>
                  </a:cubicBezTo>
                  <a:cubicBezTo>
                    <a:pt x="570" y="43"/>
                    <a:pt x="551" y="61"/>
                    <a:pt x="542" y="84"/>
                  </a:cubicBezTo>
                  <a:cubicBezTo>
                    <a:pt x="535" y="101"/>
                    <a:pt x="535" y="120"/>
                    <a:pt x="539" y="137"/>
                  </a:cubicBezTo>
                  <a:cubicBezTo>
                    <a:pt x="532" y="140"/>
                    <a:pt x="525" y="142"/>
                    <a:pt x="518" y="144"/>
                  </a:cubicBezTo>
                  <a:cubicBezTo>
                    <a:pt x="517" y="135"/>
                    <a:pt x="516" y="126"/>
                    <a:pt x="515" y="118"/>
                  </a:cubicBezTo>
                  <a:cubicBezTo>
                    <a:pt x="513" y="117"/>
                    <a:pt x="510" y="115"/>
                    <a:pt x="509" y="114"/>
                  </a:cubicBezTo>
                  <a:cubicBezTo>
                    <a:pt x="506" y="117"/>
                    <a:pt x="503" y="120"/>
                    <a:pt x="500" y="122"/>
                  </a:cubicBezTo>
                  <a:cubicBezTo>
                    <a:pt x="502" y="131"/>
                    <a:pt x="503" y="139"/>
                    <a:pt x="503" y="148"/>
                  </a:cubicBezTo>
                  <a:cubicBezTo>
                    <a:pt x="473" y="156"/>
                    <a:pt x="441" y="159"/>
                    <a:pt x="411" y="168"/>
                  </a:cubicBezTo>
                  <a:cubicBezTo>
                    <a:pt x="406" y="161"/>
                    <a:pt x="405" y="149"/>
                    <a:pt x="396" y="149"/>
                  </a:cubicBezTo>
                  <a:cubicBezTo>
                    <a:pt x="386" y="156"/>
                    <a:pt x="393" y="166"/>
                    <a:pt x="396" y="174"/>
                  </a:cubicBezTo>
                  <a:cubicBezTo>
                    <a:pt x="370" y="187"/>
                    <a:pt x="345" y="204"/>
                    <a:pt x="327" y="228"/>
                  </a:cubicBezTo>
                  <a:cubicBezTo>
                    <a:pt x="323" y="233"/>
                    <a:pt x="317" y="236"/>
                    <a:pt x="311" y="239"/>
                  </a:cubicBezTo>
                  <a:cubicBezTo>
                    <a:pt x="314" y="217"/>
                    <a:pt x="320" y="195"/>
                    <a:pt x="331" y="176"/>
                  </a:cubicBezTo>
                  <a:cubicBezTo>
                    <a:pt x="340" y="162"/>
                    <a:pt x="353" y="150"/>
                    <a:pt x="364" y="137"/>
                  </a:cubicBezTo>
                  <a:cubicBezTo>
                    <a:pt x="380" y="119"/>
                    <a:pt x="398" y="104"/>
                    <a:pt x="413" y="85"/>
                  </a:cubicBezTo>
                  <a:cubicBezTo>
                    <a:pt x="424" y="70"/>
                    <a:pt x="429" y="52"/>
                    <a:pt x="433" y="35"/>
                  </a:cubicBezTo>
                  <a:cubicBezTo>
                    <a:pt x="435" y="24"/>
                    <a:pt x="436" y="12"/>
                    <a:pt x="434" y="1"/>
                  </a:cubicBezTo>
                  <a:cubicBezTo>
                    <a:pt x="428" y="0"/>
                    <a:pt x="423" y="4"/>
                    <a:pt x="422" y="10"/>
                  </a:cubicBezTo>
                  <a:cubicBezTo>
                    <a:pt x="419" y="26"/>
                    <a:pt x="416" y="42"/>
                    <a:pt x="409" y="57"/>
                  </a:cubicBezTo>
                  <a:cubicBezTo>
                    <a:pt x="402" y="70"/>
                    <a:pt x="392" y="81"/>
                    <a:pt x="382" y="93"/>
                  </a:cubicBezTo>
                  <a:cubicBezTo>
                    <a:pt x="372" y="79"/>
                    <a:pt x="369" y="60"/>
                    <a:pt x="375" y="44"/>
                  </a:cubicBezTo>
                  <a:cubicBezTo>
                    <a:pt x="377" y="36"/>
                    <a:pt x="384" y="30"/>
                    <a:pt x="388" y="23"/>
                  </a:cubicBezTo>
                  <a:cubicBezTo>
                    <a:pt x="389" y="18"/>
                    <a:pt x="386" y="12"/>
                    <a:pt x="380" y="13"/>
                  </a:cubicBezTo>
                  <a:cubicBezTo>
                    <a:pt x="364" y="26"/>
                    <a:pt x="353" y="47"/>
                    <a:pt x="355" y="67"/>
                  </a:cubicBezTo>
                  <a:cubicBezTo>
                    <a:pt x="356" y="81"/>
                    <a:pt x="363" y="93"/>
                    <a:pt x="370" y="104"/>
                  </a:cubicBezTo>
                  <a:cubicBezTo>
                    <a:pt x="352" y="122"/>
                    <a:pt x="333" y="137"/>
                    <a:pt x="318" y="158"/>
                  </a:cubicBezTo>
                  <a:cubicBezTo>
                    <a:pt x="314" y="141"/>
                    <a:pt x="318" y="122"/>
                    <a:pt x="330" y="110"/>
                  </a:cubicBezTo>
                  <a:cubicBezTo>
                    <a:pt x="334" y="107"/>
                    <a:pt x="333" y="99"/>
                    <a:pt x="329" y="96"/>
                  </a:cubicBezTo>
                  <a:cubicBezTo>
                    <a:pt x="324" y="94"/>
                    <a:pt x="321" y="99"/>
                    <a:pt x="317" y="102"/>
                  </a:cubicBezTo>
                  <a:cubicBezTo>
                    <a:pt x="306" y="114"/>
                    <a:pt x="299" y="130"/>
                    <a:pt x="300" y="146"/>
                  </a:cubicBezTo>
                  <a:cubicBezTo>
                    <a:pt x="300" y="156"/>
                    <a:pt x="304" y="166"/>
                    <a:pt x="308" y="176"/>
                  </a:cubicBezTo>
                  <a:cubicBezTo>
                    <a:pt x="297" y="197"/>
                    <a:pt x="289" y="219"/>
                    <a:pt x="288" y="243"/>
                  </a:cubicBezTo>
                  <a:cubicBezTo>
                    <a:pt x="278" y="242"/>
                    <a:pt x="268" y="236"/>
                    <a:pt x="265" y="226"/>
                  </a:cubicBezTo>
                  <a:cubicBezTo>
                    <a:pt x="258" y="205"/>
                    <a:pt x="264" y="182"/>
                    <a:pt x="275" y="164"/>
                  </a:cubicBezTo>
                  <a:cubicBezTo>
                    <a:pt x="277" y="159"/>
                    <a:pt x="281" y="154"/>
                    <a:pt x="278" y="148"/>
                  </a:cubicBezTo>
                  <a:cubicBezTo>
                    <a:pt x="276" y="143"/>
                    <a:pt x="269" y="144"/>
                    <a:pt x="267" y="149"/>
                  </a:cubicBezTo>
                  <a:cubicBezTo>
                    <a:pt x="253" y="172"/>
                    <a:pt x="241" y="199"/>
                    <a:pt x="244" y="227"/>
                  </a:cubicBezTo>
                  <a:cubicBezTo>
                    <a:pt x="246" y="239"/>
                    <a:pt x="254" y="249"/>
                    <a:pt x="262" y="257"/>
                  </a:cubicBezTo>
                  <a:cubicBezTo>
                    <a:pt x="251" y="259"/>
                    <a:pt x="239" y="257"/>
                    <a:pt x="232" y="247"/>
                  </a:cubicBezTo>
                  <a:cubicBezTo>
                    <a:pt x="218" y="228"/>
                    <a:pt x="219" y="202"/>
                    <a:pt x="225" y="181"/>
                  </a:cubicBezTo>
                  <a:cubicBezTo>
                    <a:pt x="228" y="174"/>
                    <a:pt x="221" y="169"/>
                    <a:pt x="215" y="169"/>
                  </a:cubicBezTo>
                  <a:cubicBezTo>
                    <a:pt x="206" y="191"/>
                    <a:pt x="202" y="216"/>
                    <a:pt x="208" y="240"/>
                  </a:cubicBezTo>
                  <a:cubicBezTo>
                    <a:pt x="213" y="262"/>
                    <a:pt x="234" y="280"/>
                    <a:pt x="257" y="279"/>
                  </a:cubicBezTo>
                  <a:cubicBezTo>
                    <a:pt x="268" y="279"/>
                    <a:pt x="278" y="274"/>
                    <a:pt x="288" y="269"/>
                  </a:cubicBezTo>
                  <a:cubicBezTo>
                    <a:pt x="289" y="274"/>
                    <a:pt x="289" y="278"/>
                    <a:pt x="290" y="283"/>
                  </a:cubicBezTo>
                  <a:cubicBezTo>
                    <a:pt x="271" y="292"/>
                    <a:pt x="252" y="302"/>
                    <a:pt x="231" y="309"/>
                  </a:cubicBezTo>
                  <a:cubicBezTo>
                    <a:pt x="205" y="318"/>
                    <a:pt x="179" y="328"/>
                    <a:pt x="152" y="338"/>
                  </a:cubicBezTo>
                  <a:cubicBezTo>
                    <a:pt x="149" y="339"/>
                    <a:pt x="144" y="340"/>
                    <a:pt x="143" y="345"/>
                  </a:cubicBezTo>
                  <a:cubicBezTo>
                    <a:pt x="143" y="351"/>
                    <a:pt x="141" y="360"/>
                    <a:pt x="146" y="365"/>
                  </a:cubicBezTo>
                  <a:cubicBezTo>
                    <a:pt x="152" y="373"/>
                    <a:pt x="159" y="380"/>
                    <a:pt x="169" y="382"/>
                  </a:cubicBezTo>
                  <a:cubicBezTo>
                    <a:pt x="203" y="391"/>
                    <a:pt x="237" y="400"/>
                    <a:pt x="271" y="408"/>
                  </a:cubicBezTo>
                  <a:cubicBezTo>
                    <a:pt x="274" y="409"/>
                    <a:pt x="279" y="410"/>
                    <a:pt x="279" y="414"/>
                  </a:cubicBezTo>
                  <a:cubicBezTo>
                    <a:pt x="282" y="443"/>
                    <a:pt x="274" y="472"/>
                    <a:pt x="267" y="500"/>
                  </a:cubicBezTo>
                  <a:cubicBezTo>
                    <a:pt x="258" y="529"/>
                    <a:pt x="255" y="562"/>
                    <a:pt x="268" y="591"/>
                  </a:cubicBezTo>
                  <a:cubicBezTo>
                    <a:pt x="248" y="577"/>
                    <a:pt x="228" y="563"/>
                    <a:pt x="208" y="549"/>
                  </a:cubicBezTo>
                  <a:cubicBezTo>
                    <a:pt x="197" y="541"/>
                    <a:pt x="184" y="542"/>
                    <a:pt x="172" y="543"/>
                  </a:cubicBezTo>
                  <a:cubicBezTo>
                    <a:pt x="150" y="546"/>
                    <a:pt x="129" y="554"/>
                    <a:pt x="109" y="562"/>
                  </a:cubicBezTo>
                  <a:cubicBezTo>
                    <a:pt x="79" y="576"/>
                    <a:pt x="50" y="592"/>
                    <a:pt x="24" y="611"/>
                  </a:cubicBezTo>
                  <a:cubicBezTo>
                    <a:pt x="10" y="621"/>
                    <a:pt x="0" y="641"/>
                    <a:pt x="9" y="657"/>
                  </a:cubicBezTo>
                  <a:cubicBezTo>
                    <a:pt x="18" y="675"/>
                    <a:pt x="26" y="692"/>
                    <a:pt x="33" y="710"/>
                  </a:cubicBezTo>
                  <a:cubicBezTo>
                    <a:pt x="42" y="705"/>
                    <a:pt x="50" y="701"/>
                    <a:pt x="59" y="696"/>
                  </a:cubicBezTo>
                  <a:cubicBezTo>
                    <a:pt x="51" y="690"/>
                    <a:pt x="43" y="683"/>
                    <a:pt x="43" y="673"/>
                  </a:cubicBezTo>
                  <a:cubicBezTo>
                    <a:pt x="42" y="659"/>
                    <a:pt x="58" y="646"/>
                    <a:pt x="72" y="651"/>
                  </a:cubicBezTo>
                  <a:cubicBezTo>
                    <a:pt x="83" y="653"/>
                    <a:pt x="88" y="663"/>
                    <a:pt x="90" y="673"/>
                  </a:cubicBezTo>
                  <a:cubicBezTo>
                    <a:pt x="93" y="667"/>
                    <a:pt x="99" y="662"/>
                    <a:pt x="107" y="661"/>
                  </a:cubicBezTo>
                  <a:cubicBezTo>
                    <a:pt x="123" y="658"/>
                    <a:pt x="137" y="676"/>
                    <a:pt x="131" y="691"/>
                  </a:cubicBezTo>
                  <a:cubicBezTo>
                    <a:pt x="128" y="701"/>
                    <a:pt x="119" y="706"/>
                    <a:pt x="109" y="708"/>
                  </a:cubicBezTo>
                  <a:cubicBezTo>
                    <a:pt x="118" y="715"/>
                    <a:pt x="121" y="729"/>
                    <a:pt x="114" y="739"/>
                  </a:cubicBezTo>
                  <a:cubicBezTo>
                    <a:pt x="107" y="751"/>
                    <a:pt x="87" y="753"/>
                    <a:pt x="78" y="741"/>
                  </a:cubicBezTo>
                  <a:cubicBezTo>
                    <a:pt x="72" y="736"/>
                    <a:pt x="73" y="727"/>
                    <a:pt x="73" y="720"/>
                  </a:cubicBezTo>
                  <a:cubicBezTo>
                    <a:pt x="64" y="724"/>
                    <a:pt x="55" y="728"/>
                    <a:pt x="46" y="732"/>
                  </a:cubicBezTo>
                  <a:cubicBezTo>
                    <a:pt x="54" y="750"/>
                    <a:pt x="64" y="768"/>
                    <a:pt x="72" y="786"/>
                  </a:cubicBezTo>
                  <a:cubicBezTo>
                    <a:pt x="98" y="774"/>
                    <a:pt x="123" y="761"/>
                    <a:pt x="149" y="749"/>
                  </a:cubicBezTo>
                  <a:cubicBezTo>
                    <a:pt x="176" y="814"/>
                    <a:pt x="203" y="879"/>
                    <a:pt x="230" y="944"/>
                  </a:cubicBezTo>
                  <a:cubicBezTo>
                    <a:pt x="218" y="981"/>
                    <a:pt x="207" y="1019"/>
                    <a:pt x="195" y="1056"/>
                  </a:cubicBezTo>
                  <a:cubicBezTo>
                    <a:pt x="223" y="1067"/>
                    <a:pt x="252" y="1077"/>
                    <a:pt x="280" y="1088"/>
                  </a:cubicBezTo>
                  <a:cubicBezTo>
                    <a:pt x="263" y="1096"/>
                    <a:pt x="247" y="1105"/>
                    <a:pt x="233" y="1118"/>
                  </a:cubicBezTo>
                  <a:cubicBezTo>
                    <a:pt x="209" y="1139"/>
                    <a:pt x="194" y="1170"/>
                    <a:pt x="191" y="1202"/>
                  </a:cubicBezTo>
                  <a:cubicBezTo>
                    <a:pt x="224" y="1173"/>
                    <a:pt x="265" y="1155"/>
                    <a:pt x="306" y="1140"/>
                  </a:cubicBezTo>
                  <a:cubicBezTo>
                    <a:pt x="364" y="1121"/>
                    <a:pt x="425" y="1111"/>
                    <a:pt x="486" y="1107"/>
                  </a:cubicBezTo>
                  <a:cubicBezTo>
                    <a:pt x="598" y="1100"/>
                    <a:pt x="710" y="1109"/>
                    <a:pt x="821" y="1124"/>
                  </a:cubicBezTo>
                  <a:cubicBezTo>
                    <a:pt x="852" y="1128"/>
                    <a:pt x="884" y="1134"/>
                    <a:pt x="915" y="1131"/>
                  </a:cubicBezTo>
                  <a:cubicBezTo>
                    <a:pt x="889" y="1124"/>
                    <a:pt x="862" y="1119"/>
                    <a:pt x="835" y="1112"/>
                  </a:cubicBezTo>
                  <a:cubicBezTo>
                    <a:pt x="812" y="1106"/>
                    <a:pt x="788" y="1100"/>
                    <a:pt x="765" y="1094"/>
                  </a:cubicBezTo>
                  <a:cubicBezTo>
                    <a:pt x="773" y="1092"/>
                    <a:pt x="782" y="1091"/>
                    <a:pt x="787" y="1083"/>
                  </a:cubicBezTo>
                  <a:moveTo>
                    <a:pt x="498" y="174"/>
                  </a:moveTo>
                  <a:cubicBezTo>
                    <a:pt x="493" y="188"/>
                    <a:pt x="485" y="203"/>
                    <a:pt x="470" y="206"/>
                  </a:cubicBezTo>
                  <a:cubicBezTo>
                    <a:pt x="455" y="209"/>
                    <a:pt x="440" y="200"/>
                    <a:pt x="430" y="190"/>
                  </a:cubicBezTo>
                  <a:cubicBezTo>
                    <a:pt x="452" y="184"/>
                    <a:pt x="475" y="178"/>
                    <a:pt x="498" y="174"/>
                  </a:cubicBezTo>
                  <a:moveTo>
                    <a:pt x="403" y="199"/>
                  </a:moveTo>
                  <a:cubicBezTo>
                    <a:pt x="405" y="217"/>
                    <a:pt x="403" y="239"/>
                    <a:pt x="388" y="251"/>
                  </a:cubicBezTo>
                  <a:cubicBezTo>
                    <a:pt x="374" y="262"/>
                    <a:pt x="355" y="259"/>
                    <a:pt x="340" y="254"/>
                  </a:cubicBezTo>
                  <a:cubicBezTo>
                    <a:pt x="356" y="230"/>
                    <a:pt x="377" y="210"/>
                    <a:pt x="403" y="199"/>
                  </a:cubicBezTo>
                  <a:moveTo>
                    <a:pt x="281" y="1045"/>
                  </a:moveTo>
                  <a:cubicBezTo>
                    <a:pt x="266" y="1050"/>
                    <a:pt x="250" y="1040"/>
                    <a:pt x="245" y="1026"/>
                  </a:cubicBezTo>
                  <a:cubicBezTo>
                    <a:pt x="238" y="1010"/>
                    <a:pt x="246" y="990"/>
                    <a:pt x="263" y="984"/>
                  </a:cubicBezTo>
                  <a:cubicBezTo>
                    <a:pt x="281" y="976"/>
                    <a:pt x="304" y="993"/>
                    <a:pt x="303" y="1013"/>
                  </a:cubicBezTo>
                  <a:cubicBezTo>
                    <a:pt x="304" y="1027"/>
                    <a:pt x="294" y="1041"/>
                    <a:pt x="281" y="1045"/>
                  </a:cubicBezTo>
                  <a:moveTo>
                    <a:pt x="373" y="833"/>
                  </a:moveTo>
                  <a:cubicBezTo>
                    <a:pt x="371" y="910"/>
                    <a:pt x="364" y="988"/>
                    <a:pt x="357" y="1065"/>
                  </a:cubicBezTo>
                  <a:cubicBezTo>
                    <a:pt x="345" y="1068"/>
                    <a:pt x="333" y="1070"/>
                    <a:pt x="321" y="1073"/>
                  </a:cubicBezTo>
                  <a:cubicBezTo>
                    <a:pt x="332" y="1043"/>
                    <a:pt x="343" y="1014"/>
                    <a:pt x="353" y="984"/>
                  </a:cubicBezTo>
                  <a:cubicBezTo>
                    <a:pt x="327" y="969"/>
                    <a:pt x="301" y="953"/>
                    <a:pt x="274" y="938"/>
                  </a:cubicBezTo>
                  <a:cubicBezTo>
                    <a:pt x="271" y="936"/>
                    <a:pt x="266" y="934"/>
                    <a:pt x="265" y="929"/>
                  </a:cubicBezTo>
                  <a:cubicBezTo>
                    <a:pt x="218" y="818"/>
                    <a:pt x="171" y="708"/>
                    <a:pt x="124" y="597"/>
                  </a:cubicBezTo>
                  <a:cubicBezTo>
                    <a:pt x="138" y="591"/>
                    <a:pt x="153" y="586"/>
                    <a:pt x="168" y="582"/>
                  </a:cubicBezTo>
                  <a:cubicBezTo>
                    <a:pt x="174" y="580"/>
                    <a:pt x="181" y="584"/>
                    <a:pt x="186" y="587"/>
                  </a:cubicBezTo>
                  <a:cubicBezTo>
                    <a:pt x="195" y="593"/>
                    <a:pt x="203" y="601"/>
                    <a:pt x="211" y="609"/>
                  </a:cubicBezTo>
                  <a:cubicBezTo>
                    <a:pt x="237" y="636"/>
                    <a:pt x="260" y="667"/>
                    <a:pt x="285" y="696"/>
                  </a:cubicBezTo>
                  <a:cubicBezTo>
                    <a:pt x="299" y="713"/>
                    <a:pt x="323" y="718"/>
                    <a:pt x="345" y="718"/>
                  </a:cubicBezTo>
                  <a:cubicBezTo>
                    <a:pt x="329" y="705"/>
                    <a:pt x="315" y="691"/>
                    <a:pt x="305" y="673"/>
                  </a:cubicBezTo>
                  <a:cubicBezTo>
                    <a:pt x="286" y="636"/>
                    <a:pt x="285" y="592"/>
                    <a:pt x="294" y="552"/>
                  </a:cubicBezTo>
                  <a:cubicBezTo>
                    <a:pt x="296" y="609"/>
                    <a:pt x="315" y="664"/>
                    <a:pt x="347" y="711"/>
                  </a:cubicBezTo>
                  <a:cubicBezTo>
                    <a:pt x="355" y="724"/>
                    <a:pt x="367" y="736"/>
                    <a:pt x="370" y="752"/>
                  </a:cubicBezTo>
                  <a:cubicBezTo>
                    <a:pt x="375" y="778"/>
                    <a:pt x="373" y="806"/>
                    <a:pt x="373" y="833"/>
                  </a:cubicBezTo>
                  <a:moveTo>
                    <a:pt x="548" y="1060"/>
                  </a:moveTo>
                  <a:cubicBezTo>
                    <a:pt x="495" y="1056"/>
                    <a:pt x="441" y="1055"/>
                    <a:pt x="387" y="1061"/>
                  </a:cubicBezTo>
                  <a:cubicBezTo>
                    <a:pt x="402" y="985"/>
                    <a:pt x="417" y="909"/>
                    <a:pt x="434" y="833"/>
                  </a:cubicBezTo>
                  <a:cubicBezTo>
                    <a:pt x="439" y="813"/>
                    <a:pt x="443" y="792"/>
                    <a:pt x="451" y="772"/>
                  </a:cubicBezTo>
                  <a:cubicBezTo>
                    <a:pt x="482" y="777"/>
                    <a:pt x="513" y="777"/>
                    <a:pt x="544" y="772"/>
                  </a:cubicBezTo>
                  <a:cubicBezTo>
                    <a:pt x="569" y="769"/>
                    <a:pt x="593" y="763"/>
                    <a:pt x="618" y="765"/>
                  </a:cubicBezTo>
                  <a:cubicBezTo>
                    <a:pt x="638" y="767"/>
                    <a:pt x="656" y="779"/>
                    <a:pt x="667" y="796"/>
                  </a:cubicBezTo>
                  <a:cubicBezTo>
                    <a:pt x="686" y="823"/>
                    <a:pt x="695" y="855"/>
                    <a:pt x="704" y="886"/>
                  </a:cubicBezTo>
                  <a:cubicBezTo>
                    <a:pt x="708" y="897"/>
                    <a:pt x="700" y="906"/>
                    <a:pt x="695" y="914"/>
                  </a:cubicBezTo>
                  <a:cubicBezTo>
                    <a:pt x="676" y="940"/>
                    <a:pt x="653" y="962"/>
                    <a:pt x="631" y="985"/>
                  </a:cubicBezTo>
                  <a:cubicBezTo>
                    <a:pt x="604" y="1011"/>
                    <a:pt x="576" y="1036"/>
                    <a:pt x="548" y="1060"/>
                  </a:cubicBezTo>
                  <a:moveTo>
                    <a:pt x="735" y="1087"/>
                  </a:moveTo>
                  <a:cubicBezTo>
                    <a:pt x="717" y="1084"/>
                    <a:pt x="698" y="1080"/>
                    <a:pt x="680" y="1077"/>
                  </a:cubicBezTo>
                  <a:cubicBezTo>
                    <a:pt x="645" y="1071"/>
                    <a:pt x="610" y="1066"/>
                    <a:pt x="574" y="1062"/>
                  </a:cubicBezTo>
                  <a:cubicBezTo>
                    <a:pt x="573" y="1065"/>
                    <a:pt x="573" y="1065"/>
                    <a:pt x="573" y="1065"/>
                  </a:cubicBezTo>
                  <a:cubicBezTo>
                    <a:pt x="573" y="1064"/>
                    <a:pt x="573" y="1063"/>
                    <a:pt x="573" y="1061"/>
                  </a:cubicBezTo>
                  <a:cubicBezTo>
                    <a:pt x="585" y="1060"/>
                    <a:pt x="596" y="1055"/>
                    <a:pt x="606" y="1047"/>
                  </a:cubicBezTo>
                  <a:cubicBezTo>
                    <a:pt x="638" y="1022"/>
                    <a:pt x="668" y="994"/>
                    <a:pt x="698" y="966"/>
                  </a:cubicBezTo>
                  <a:cubicBezTo>
                    <a:pt x="724" y="939"/>
                    <a:pt x="751" y="913"/>
                    <a:pt x="774" y="883"/>
                  </a:cubicBezTo>
                  <a:cubicBezTo>
                    <a:pt x="760" y="866"/>
                    <a:pt x="750" y="846"/>
                    <a:pt x="743" y="826"/>
                  </a:cubicBezTo>
                  <a:cubicBezTo>
                    <a:pt x="741" y="811"/>
                    <a:pt x="747" y="796"/>
                    <a:pt x="753" y="783"/>
                  </a:cubicBezTo>
                  <a:cubicBezTo>
                    <a:pt x="723" y="769"/>
                    <a:pt x="702" y="742"/>
                    <a:pt x="690" y="712"/>
                  </a:cubicBezTo>
                  <a:cubicBezTo>
                    <a:pt x="679" y="683"/>
                    <a:pt x="672" y="652"/>
                    <a:pt x="672" y="621"/>
                  </a:cubicBezTo>
                  <a:cubicBezTo>
                    <a:pt x="687" y="686"/>
                    <a:pt x="721" y="746"/>
                    <a:pt x="771" y="791"/>
                  </a:cubicBezTo>
                  <a:cubicBezTo>
                    <a:pt x="796" y="819"/>
                    <a:pt x="820" y="849"/>
                    <a:pt x="839" y="882"/>
                  </a:cubicBezTo>
                  <a:cubicBezTo>
                    <a:pt x="846" y="895"/>
                    <a:pt x="856" y="910"/>
                    <a:pt x="849" y="925"/>
                  </a:cubicBezTo>
                  <a:cubicBezTo>
                    <a:pt x="835" y="957"/>
                    <a:pt x="814" y="985"/>
                    <a:pt x="793" y="1013"/>
                  </a:cubicBezTo>
                  <a:cubicBezTo>
                    <a:pt x="775" y="1038"/>
                    <a:pt x="755" y="1063"/>
                    <a:pt x="735" y="108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116593192"/>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9ED5F-F7C4-471B-B34F-8387A068B17F}"/>
              </a:ext>
            </a:extLst>
          </p:cNvPr>
          <p:cNvSpPr>
            <a:spLocks noGrp="1"/>
          </p:cNvSpPr>
          <p:nvPr>
            <p:ph type="title"/>
          </p:nvPr>
        </p:nvSpPr>
        <p:spPr/>
        <p:txBody>
          <a:bodyPr/>
          <a:lstStyle/>
          <a:p>
            <a:r>
              <a:rPr lang="en-GB" noProof="0"/>
              <a:t>Click to edit Master title style</a:t>
            </a:r>
          </a:p>
        </p:txBody>
      </p:sp>
      <p:sp>
        <p:nvSpPr>
          <p:cNvPr id="3" name="Content Placeholder 2">
            <a:extLst>
              <a:ext uri="{FF2B5EF4-FFF2-40B4-BE49-F238E27FC236}">
                <a16:creationId xmlns:a16="http://schemas.microsoft.com/office/drawing/2014/main" id="{6FE57B67-42B1-478E-A5A4-F8341A79C612}"/>
              </a:ext>
            </a:extLst>
          </p:cNvPr>
          <p:cNvSpPr>
            <a:spLocks noGrp="1"/>
          </p:cNvSpPr>
          <p:nvPr>
            <p:ph sz="half" idx="1" hasCustomPrompt="1"/>
          </p:nvPr>
        </p:nvSpPr>
        <p:spPr>
          <a:xfrm>
            <a:off x="192088" y="1628775"/>
            <a:ext cx="5759450" cy="4968874"/>
          </a:xfrm>
        </p:spPr>
        <p:txBody>
          <a:bodyPr/>
          <a:lstStyle/>
          <a:p>
            <a:pPr lvl="0"/>
            <a:r>
              <a:rPr lang="en-GB" noProof="0"/>
              <a:t>Edit Master text styles</a:t>
            </a:r>
          </a:p>
          <a:p>
            <a:pPr lvl="1"/>
            <a:r>
              <a:rPr lang="en-GB" noProof="0"/>
              <a:t>Second level</a:t>
            </a:r>
          </a:p>
        </p:txBody>
      </p:sp>
      <p:sp>
        <p:nvSpPr>
          <p:cNvPr id="4" name="Content Placeholder 3">
            <a:extLst>
              <a:ext uri="{FF2B5EF4-FFF2-40B4-BE49-F238E27FC236}">
                <a16:creationId xmlns:a16="http://schemas.microsoft.com/office/drawing/2014/main" id="{8C7BEEF6-0AD7-4F2C-8DB5-6F142159D05A}"/>
              </a:ext>
            </a:extLst>
          </p:cNvPr>
          <p:cNvSpPr>
            <a:spLocks noGrp="1"/>
          </p:cNvSpPr>
          <p:nvPr>
            <p:ph sz="half" idx="2" hasCustomPrompt="1"/>
          </p:nvPr>
        </p:nvSpPr>
        <p:spPr>
          <a:xfrm>
            <a:off x="6254750" y="1628774"/>
            <a:ext cx="5653965" cy="4968875"/>
          </a:xfrm>
        </p:spPr>
        <p:txBody>
          <a:bodyPr/>
          <a:lstStyle/>
          <a:p>
            <a:pPr lvl="0"/>
            <a:r>
              <a:rPr lang="en-GB" noProof="0"/>
              <a:t>Edit Master text styles</a:t>
            </a:r>
          </a:p>
          <a:p>
            <a:pPr lvl="1"/>
            <a:r>
              <a:rPr lang="en-GB" noProof="0"/>
              <a:t>Second level</a:t>
            </a:r>
          </a:p>
        </p:txBody>
      </p:sp>
    </p:spTree>
    <p:extLst>
      <p:ext uri="{BB962C8B-B14F-4D97-AF65-F5344CB8AC3E}">
        <p14:creationId xmlns:p14="http://schemas.microsoft.com/office/powerpoint/2010/main" val="3261099616"/>
      </p:ext>
    </p:extLst>
  </p:cSld>
  <p:clrMapOvr>
    <a:masterClrMapping/>
  </p:clrMapOvr>
  <p:extLst>
    <p:ext uri="{DCECCB84-F9BA-43D5-87BE-67443E8EF086}">
      <p15:sldGuideLst xmlns:p15="http://schemas.microsoft.com/office/powerpoint/2012/main">
        <p15:guide id="1" pos="7514">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9ED5F-F7C4-471B-B34F-8387A068B17F}"/>
              </a:ext>
            </a:extLst>
          </p:cNvPr>
          <p:cNvSpPr>
            <a:spLocks noGrp="1"/>
          </p:cNvSpPr>
          <p:nvPr>
            <p:ph type="title"/>
          </p:nvPr>
        </p:nvSpPr>
        <p:spPr/>
        <p:txBody>
          <a:bodyPr/>
          <a:lstStyle/>
          <a:p>
            <a:r>
              <a:rPr lang="en-GB" noProof="0"/>
              <a:t>Click to edit Master title style</a:t>
            </a:r>
          </a:p>
        </p:txBody>
      </p:sp>
      <p:sp>
        <p:nvSpPr>
          <p:cNvPr id="9" name="Picture Placeholder 7">
            <a:extLst>
              <a:ext uri="{FF2B5EF4-FFF2-40B4-BE49-F238E27FC236}">
                <a16:creationId xmlns:a16="http://schemas.microsoft.com/office/drawing/2014/main" id="{1383B0A4-F364-C241-8197-B894321AE638}"/>
              </a:ext>
            </a:extLst>
          </p:cNvPr>
          <p:cNvSpPr>
            <a:spLocks noGrp="1"/>
          </p:cNvSpPr>
          <p:nvPr>
            <p:ph type="pic" sz="quarter" idx="14"/>
          </p:nvPr>
        </p:nvSpPr>
        <p:spPr>
          <a:xfrm>
            <a:off x="0" y="1494500"/>
            <a:ext cx="6096000" cy="2334547"/>
          </a:xfrm>
          <a:solidFill>
            <a:schemeClr val="bg2">
              <a:lumMod val="90000"/>
            </a:schemeClr>
          </a:solidFill>
        </p:spPr>
        <p:txBody>
          <a:bodyPr/>
          <a:lstStyle>
            <a:lvl1pPr marL="0" indent="0">
              <a:buFontTx/>
              <a:buNone/>
              <a:defRPr/>
            </a:lvl1pPr>
          </a:lstStyle>
          <a:p>
            <a:endParaRPr lang="en-GB"/>
          </a:p>
        </p:txBody>
      </p:sp>
      <p:sp>
        <p:nvSpPr>
          <p:cNvPr id="10" name="Content Placeholder 2">
            <a:extLst>
              <a:ext uri="{FF2B5EF4-FFF2-40B4-BE49-F238E27FC236}">
                <a16:creationId xmlns:a16="http://schemas.microsoft.com/office/drawing/2014/main" id="{919E4C43-D38E-9B47-B945-297961F9307A}"/>
              </a:ext>
            </a:extLst>
          </p:cNvPr>
          <p:cNvSpPr>
            <a:spLocks noGrp="1"/>
          </p:cNvSpPr>
          <p:nvPr>
            <p:ph sz="half" idx="1" hasCustomPrompt="1"/>
          </p:nvPr>
        </p:nvSpPr>
        <p:spPr>
          <a:xfrm flipH="1">
            <a:off x="228084" y="3948057"/>
            <a:ext cx="5723453" cy="2649592"/>
          </a:xfrm>
        </p:spPr>
        <p:txBody>
          <a:bodyPr>
            <a:normAutofit/>
          </a:bodyPr>
          <a:lstStyle>
            <a:lvl1pPr>
              <a:defRPr sz="1800"/>
            </a:lvl1pPr>
            <a:lvl2pPr>
              <a:defRPr sz="1600"/>
            </a:lvl2pPr>
            <a:lvl3pPr>
              <a:defRPr sz="1400"/>
            </a:lvl3pPr>
            <a:lvl4pPr>
              <a:defRPr sz="1200"/>
            </a:lvl4pPr>
            <a:lvl5pPr>
              <a:defRPr sz="1200"/>
            </a:lvl5pPr>
          </a:lstStyle>
          <a:p>
            <a:pPr lvl="0"/>
            <a:r>
              <a:rPr lang="en-GB" noProof="0"/>
              <a:t>Edit Master text styles</a:t>
            </a:r>
          </a:p>
          <a:p>
            <a:pPr lvl="1"/>
            <a:r>
              <a:rPr lang="en-GB" noProof="0"/>
              <a:t>Second level</a:t>
            </a:r>
          </a:p>
        </p:txBody>
      </p:sp>
      <p:sp>
        <p:nvSpPr>
          <p:cNvPr id="11" name="Picture Placeholder 7">
            <a:extLst>
              <a:ext uri="{FF2B5EF4-FFF2-40B4-BE49-F238E27FC236}">
                <a16:creationId xmlns:a16="http://schemas.microsoft.com/office/drawing/2014/main" id="{9B3E25B0-AEB5-1547-9884-B2DD11C5EC0F}"/>
              </a:ext>
            </a:extLst>
          </p:cNvPr>
          <p:cNvSpPr>
            <a:spLocks noGrp="1"/>
          </p:cNvSpPr>
          <p:nvPr>
            <p:ph type="pic" sz="quarter" idx="13"/>
          </p:nvPr>
        </p:nvSpPr>
        <p:spPr>
          <a:xfrm>
            <a:off x="6096000" y="1494502"/>
            <a:ext cx="6096000" cy="2334547"/>
          </a:xfrm>
          <a:solidFill>
            <a:schemeClr val="bg2">
              <a:lumMod val="90000"/>
            </a:schemeClr>
          </a:solidFill>
        </p:spPr>
        <p:txBody>
          <a:bodyPr/>
          <a:lstStyle>
            <a:lvl1pPr marL="0" indent="0">
              <a:buFontTx/>
              <a:buNone/>
              <a:defRPr/>
            </a:lvl1pPr>
          </a:lstStyle>
          <a:p>
            <a:endParaRPr lang="en-GB"/>
          </a:p>
        </p:txBody>
      </p:sp>
      <p:sp>
        <p:nvSpPr>
          <p:cNvPr id="12" name="Content Placeholder 3">
            <a:extLst>
              <a:ext uri="{FF2B5EF4-FFF2-40B4-BE49-F238E27FC236}">
                <a16:creationId xmlns:a16="http://schemas.microsoft.com/office/drawing/2014/main" id="{6E4E70CA-1E24-254A-8A56-D3EBEDA21A44}"/>
              </a:ext>
            </a:extLst>
          </p:cNvPr>
          <p:cNvSpPr>
            <a:spLocks noGrp="1"/>
          </p:cNvSpPr>
          <p:nvPr>
            <p:ph sz="half" idx="2" hasCustomPrompt="1"/>
          </p:nvPr>
        </p:nvSpPr>
        <p:spPr>
          <a:xfrm flipH="1">
            <a:off x="6254750" y="3948056"/>
            <a:ext cx="5673717" cy="2649593"/>
          </a:xfrm>
        </p:spPr>
        <p:txBody>
          <a:bodyPr>
            <a:normAutofit/>
          </a:bodyPr>
          <a:lstStyle>
            <a:lvl1pPr>
              <a:defRPr sz="1800"/>
            </a:lvl1pPr>
            <a:lvl2pPr>
              <a:defRPr sz="1600"/>
            </a:lvl2pPr>
            <a:lvl3pPr>
              <a:defRPr sz="1400"/>
            </a:lvl3pPr>
            <a:lvl4pPr>
              <a:defRPr sz="1200"/>
            </a:lvl4pPr>
            <a:lvl5pPr>
              <a:defRPr sz="1200"/>
            </a:lvl5pPr>
          </a:lstStyle>
          <a:p>
            <a:pPr lvl="0"/>
            <a:r>
              <a:rPr lang="en-GB" noProof="0"/>
              <a:t>Edit Master text styles</a:t>
            </a:r>
          </a:p>
          <a:p>
            <a:pPr lvl="1"/>
            <a:r>
              <a:rPr lang="en-GB" noProof="0"/>
              <a:t>Second level</a:t>
            </a:r>
          </a:p>
        </p:txBody>
      </p:sp>
    </p:spTree>
    <p:extLst>
      <p:ext uri="{BB962C8B-B14F-4D97-AF65-F5344CB8AC3E}">
        <p14:creationId xmlns:p14="http://schemas.microsoft.com/office/powerpoint/2010/main" val="1869593736"/>
      </p:ext>
    </p:extLst>
  </p:cSld>
  <p:clrMapOvr>
    <a:masterClrMapping/>
  </p:clrMapOvr>
  <p:extLst>
    <p:ext uri="{DCECCB84-F9BA-43D5-87BE-67443E8EF086}">
      <p15:sldGuideLst xmlns:p15="http://schemas.microsoft.com/office/powerpoint/2012/main">
        <p15:guide id="1" pos="7514">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BFF91-2DA0-4DEA-BFAE-04FC983A4DE6}"/>
              </a:ext>
            </a:extLst>
          </p:cNvPr>
          <p:cNvSpPr>
            <a:spLocks noGrp="1"/>
          </p:cNvSpPr>
          <p:nvPr>
            <p:ph type="title"/>
          </p:nvPr>
        </p:nvSpPr>
        <p:spPr>
          <a:xfrm>
            <a:off x="192087" y="0"/>
            <a:ext cx="9799969" cy="148431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7CD2660-E01E-463B-8A73-C83CA0C924A4}"/>
              </a:ext>
            </a:extLst>
          </p:cNvPr>
          <p:cNvSpPr>
            <a:spLocks noGrp="1"/>
          </p:cNvSpPr>
          <p:nvPr>
            <p:ph type="body" idx="1" hasCustomPrompt="1"/>
          </p:nvPr>
        </p:nvSpPr>
        <p:spPr>
          <a:xfrm>
            <a:off x="192088" y="1484313"/>
            <a:ext cx="5805487" cy="816435"/>
          </a:xfrm>
        </p:spPr>
        <p:txBody>
          <a:bodyPr anchor="b">
            <a:norm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26CD89F-BBC7-4A77-A04C-686A9A60BC34}"/>
              </a:ext>
            </a:extLst>
          </p:cNvPr>
          <p:cNvSpPr>
            <a:spLocks noGrp="1"/>
          </p:cNvSpPr>
          <p:nvPr>
            <p:ph sz="half" idx="2" hasCustomPrompt="1"/>
          </p:nvPr>
        </p:nvSpPr>
        <p:spPr>
          <a:xfrm>
            <a:off x="214314" y="2300748"/>
            <a:ext cx="5783261" cy="4296902"/>
          </a:xfrm>
        </p:spPr>
        <p:txBody>
          <a:bodyPr/>
          <a:lstStyle/>
          <a:p>
            <a:pPr lvl="0"/>
            <a:r>
              <a:rPr lang="en-US"/>
              <a:t>Edit Master text styles</a:t>
            </a:r>
          </a:p>
          <a:p>
            <a:pPr lvl="1"/>
            <a:r>
              <a:rPr lang="en-US"/>
              <a:t>Second level</a:t>
            </a:r>
          </a:p>
        </p:txBody>
      </p:sp>
      <p:sp>
        <p:nvSpPr>
          <p:cNvPr id="5" name="Text Placeholder 4">
            <a:extLst>
              <a:ext uri="{FF2B5EF4-FFF2-40B4-BE49-F238E27FC236}">
                <a16:creationId xmlns:a16="http://schemas.microsoft.com/office/drawing/2014/main" id="{5A80EBDB-35ED-4870-B392-8FB2EAA54EC9}"/>
              </a:ext>
            </a:extLst>
          </p:cNvPr>
          <p:cNvSpPr>
            <a:spLocks noGrp="1"/>
          </p:cNvSpPr>
          <p:nvPr>
            <p:ph type="body" sz="quarter" idx="3" hasCustomPrompt="1"/>
          </p:nvPr>
        </p:nvSpPr>
        <p:spPr>
          <a:xfrm>
            <a:off x="6172200" y="1484313"/>
            <a:ext cx="5805486" cy="816435"/>
          </a:xfrm>
        </p:spPr>
        <p:txBody>
          <a:bodyPr anchor="b">
            <a:norm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85A7C0F-9E76-494C-B626-298C61B24FD3}"/>
              </a:ext>
            </a:extLst>
          </p:cNvPr>
          <p:cNvSpPr>
            <a:spLocks noGrp="1"/>
          </p:cNvSpPr>
          <p:nvPr>
            <p:ph sz="quarter" idx="4" hasCustomPrompt="1"/>
          </p:nvPr>
        </p:nvSpPr>
        <p:spPr>
          <a:xfrm>
            <a:off x="6172199" y="2300748"/>
            <a:ext cx="5827714" cy="4296902"/>
          </a:xfrm>
        </p:spPr>
        <p:txBody>
          <a:bodyPr/>
          <a:lstStyle/>
          <a:p>
            <a:pPr lvl="0"/>
            <a:r>
              <a:rPr lang="en-US"/>
              <a:t>Edit Master text styles</a:t>
            </a:r>
          </a:p>
          <a:p>
            <a:pPr lvl="1"/>
            <a:r>
              <a:rPr lang="en-US"/>
              <a:t>Second level</a:t>
            </a:r>
          </a:p>
        </p:txBody>
      </p:sp>
    </p:spTree>
    <p:extLst>
      <p:ext uri="{BB962C8B-B14F-4D97-AF65-F5344CB8AC3E}">
        <p14:creationId xmlns:p14="http://schemas.microsoft.com/office/powerpoint/2010/main" val="3895169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14487F"/>
        </a:solidFill>
        <a:effectLst/>
      </p:bgPr>
    </p:bg>
    <p:spTree>
      <p:nvGrpSpPr>
        <p:cNvPr id="1" name=""/>
        <p:cNvGrpSpPr/>
        <p:nvPr/>
      </p:nvGrpSpPr>
      <p:grpSpPr>
        <a:xfrm>
          <a:off x="0" y="0"/>
          <a:ext cx="0" cy="0"/>
          <a:chOff x="0" y="0"/>
          <a:chExt cx="0" cy="0"/>
        </a:xfrm>
      </p:grpSpPr>
      <p:pic>
        <p:nvPicPr>
          <p:cNvPr id="8" name="Background">
            <a:extLst>
              <a:ext uri="{FF2B5EF4-FFF2-40B4-BE49-F238E27FC236}">
                <a16:creationId xmlns:a16="http://schemas.microsoft.com/office/drawing/2014/main" id="{E7968D64-10E9-4037-93D3-1DB1348526F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grpSp>
        <p:nvGrpSpPr>
          <p:cNvPr id="18" name="Logo" descr="University of Surrey logo">
            <a:extLst>
              <a:ext uri="{FF2B5EF4-FFF2-40B4-BE49-F238E27FC236}">
                <a16:creationId xmlns:a16="http://schemas.microsoft.com/office/drawing/2014/main" id="{2625C8D2-7ECF-440F-B28A-E2DB97998499}"/>
              </a:ext>
            </a:extLst>
          </p:cNvPr>
          <p:cNvGrpSpPr>
            <a:grpSpLocks noChangeAspect="1"/>
          </p:cNvGrpSpPr>
          <p:nvPr userDrawn="1"/>
        </p:nvGrpSpPr>
        <p:grpSpPr bwMode="auto">
          <a:xfrm>
            <a:off x="4568825" y="2978150"/>
            <a:ext cx="3051174" cy="901700"/>
            <a:chOff x="2878" y="1848"/>
            <a:chExt cx="1922" cy="568"/>
          </a:xfrm>
        </p:grpSpPr>
        <p:sp>
          <p:nvSpPr>
            <p:cNvPr id="20" name="Freeform 5">
              <a:extLst>
                <a:ext uri="{FF2B5EF4-FFF2-40B4-BE49-F238E27FC236}">
                  <a16:creationId xmlns:a16="http://schemas.microsoft.com/office/drawing/2014/main" id="{A0D16DF2-6972-49EE-9CA6-D6CB1CAEC6EB}"/>
                </a:ext>
              </a:extLst>
            </p:cNvPr>
            <p:cNvSpPr>
              <a:spLocks/>
            </p:cNvSpPr>
            <p:nvPr userDrawn="1"/>
          </p:nvSpPr>
          <p:spPr bwMode="auto">
            <a:xfrm>
              <a:off x="4112" y="1928"/>
              <a:ext cx="94" cy="125"/>
            </a:xfrm>
            <a:custGeom>
              <a:avLst/>
              <a:gdLst>
                <a:gd name="T0" fmla="*/ 27 w 199"/>
                <a:gd name="T1" fmla="*/ 31 h 266"/>
                <a:gd name="T2" fmla="*/ 86 w 199"/>
                <a:gd name="T3" fmla="*/ 4 h 266"/>
                <a:gd name="T4" fmla="*/ 151 w 199"/>
                <a:gd name="T5" fmla="*/ 4 h 266"/>
                <a:gd name="T6" fmla="*/ 184 w 199"/>
                <a:gd name="T7" fmla="*/ 5 h 266"/>
                <a:gd name="T8" fmla="*/ 184 w 199"/>
                <a:gd name="T9" fmla="*/ 41 h 266"/>
                <a:gd name="T10" fmla="*/ 147 w 199"/>
                <a:gd name="T11" fmla="*/ 21 h 266"/>
                <a:gd name="T12" fmla="*/ 86 w 199"/>
                <a:gd name="T13" fmla="*/ 23 h 266"/>
                <a:gd name="T14" fmla="*/ 59 w 199"/>
                <a:gd name="T15" fmla="*/ 51 h 266"/>
                <a:gd name="T16" fmla="*/ 69 w 199"/>
                <a:gd name="T17" fmla="*/ 87 h 266"/>
                <a:gd name="T18" fmla="*/ 122 w 199"/>
                <a:gd name="T19" fmla="*/ 117 h 266"/>
                <a:gd name="T20" fmla="*/ 183 w 199"/>
                <a:gd name="T21" fmla="*/ 154 h 266"/>
                <a:gd name="T22" fmla="*/ 195 w 199"/>
                <a:gd name="T23" fmla="*/ 201 h 266"/>
                <a:gd name="T24" fmla="*/ 160 w 199"/>
                <a:gd name="T25" fmla="*/ 245 h 266"/>
                <a:gd name="T26" fmla="*/ 75 w 199"/>
                <a:gd name="T27" fmla="*/ 264 h 266"/>
                <a:gd name="T28" fmla="*/ 0 w 199"/>
                <a:gd name="T29" fmla="*/ 251 h 266"/>
                <a:gd name="T30" fmla="*/ 0 w 199"/>
                <a:gd name="T31" fmla="*/ 209 h 266"/>
                <a:gd name="T32" fmla="*/ 53 w 199"/>
                <a:gd name="T33" fmla="*/ 245 h 266"/>
                <a:gd name="T34" fmla="*/ 125 w 199"/>
                <a:gd name="T35" fmla="*/ 240 h 266"/>
                <a:gd name="T36" fmla="*/ 150 w 199"/>
                <a:gd name="T37" fmla="*/ 201 h 266"/>
                <a:gd name="T38" fmla="*/ 131 w 199"/>
                <a:gd name="T39" fmla="*/ 164 h 266"/>
                <a:gd name="T40" fmla="*/ 62 w 199"/>
                <a:gd name="T41" fmla="*/ 129 h 266"/>
                <a:gd name="T42" fmla="*/ 20 w 199"/>
                <a:gd name="T43" fmla="*/ 97 h 266"/>
                <a:gd name="T44" fmla="*/ 27 w 199"/>
                <a:gd name="T45" fmla="*/ 31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99" h="266">
                  <a:moveTo>
                    <a:pt x="27" y="31"/>
                  </a:moveTo>
                  <a:cubicBezTo>
                    <a:pt x="42" y="15"/>
                    <a:pt x="65" y="7"/>
                    <a:pt x="86" y="4"/>
                  </a:cubicBezTo>
                  <a:cubicBezTo>
                    <a:pt x="108" y="0"/>
                    <a:pt x="129" y="3"/>
                    <a:pt x="151" y="4"/>
                  </a:cubicBezTo>
                  <a:cubicBezTo>
                    <a:pt x="162" y="4"/>
                    <a:pt x="173" y="4"/>
                    <a:pt x="184" y="5"/>
                  </a:cubicBezTo>
                  <a:cubicBezTo>
                    <a:pt x="184" y="17"/>
                    <a:pt x="184" y="29"/>
                    <a:pt x="184" y="41"/>
                  </a:cubicBezTo>
                  <a:cubicBezTo>
                    <a:pt x="173" y="32"/>
                    <a:pt x="161" y="24"/>
                    <a:pt x="147" y="21"/>
                  </a:cubicBezTo>
                  <a:cubicBezTo>
                    <a:pt x="127" y="17"/>
                    <a:pt x="106" y="16"/>
                    <a:pt x="86" y="23"/>
                  </a:cubicBezTo>
                  <a:cubicBezTo>
                    <a:pt x="73" y="27"/>
                    <a:pt x="62" y="37"/>
                    <a:pt x="59" y="51"/>
                  </a:cubicBezTo>
                  <a:cubicBezTo>
                    <a:pt x="56" y="64"/>
                    <a:pt x="59" y="78"/>
                    <a:pt x="69" y="87"/>
                  </a:cubicBezTo>
                  <a:cubicBezTo>
                    <a:pt x="84" y="102"/>
                    <a:pt x="104" y="109"/>
                    <a:pt x="122" y="117"/>
                  </a:cubicBezTo>
                  <a:cubicBezTo>
                    <a:pt x="144" y="127"/>
                    <a:pt x="167" y="136"/>
                    <a:pt x="183" y="154"/>
                  </a:cubicBezTo>
                  <a:cubicBezTo>
                    <a:pt x="194" y="166"/>
                    <a:pt x="199" y="185"/>
                    <a:pt x="195" y="201"/>
                  </a:cubicBezTo>
                  <a:cubicBezTo>
                    <a:pt x="190" y="220"/>
                    <a:pt x="176" y="235"/>
                    <a:pt x="160" y="245"/>
                  </a:cubicBezTo>
                  <a:cubicBezTo>
                    <a:pt x="135" y="260"/>
                    <a:pt x="104" y="266"/>
                    <a:pt x="75" y="264"/>
                  </a:cubicBezTo>
                  <a:cubicBezTo>
                    <a:pt x="50" y="263"/>
                    <a:pt x="24" y="258"/>
                    <a:pt x="0" y="251"/>
                  </a:cubicBezTo>
                  <a:cubicBezTo>
                    <a:pt x="0" y="237"/>
                    <a:pt x="0" y="223"/>
                    <a:pt x="0" y="209"/>
                  </a:cubicBezTo>
                  <a:cubicBezTo>
                    <a:pt x="14" y="226"/>
                    <a:pt x="32" y="239"/>
                    <a:pt x="53" y="245"/>
                  </a:cubicBezTo>
                  <a:cubicBezTo>
                    <a:pt x="76" y="250"/>
                    <a:pt x="103" y="251"/>
                    <a:pt x="125" y="240"/>
                  </a:cubicBezTo>
                  <a:cubicBezTo>
                    <a:pt x="140" y="233"/>
                    <a:pt x="150" y="218"/>
                    <a:pt x="150" y="201"/>
                  </a:cubicBezTo>
                  <a:cubicBezTo>
                    <a:pt x="151" y="186"/>
                    <a:pt x="143" y="172"/>
                    <a:pt x="131" y="164"/>
                  </a:cubicBezTo>
                  <a:cubicBezTo>
                    <a:pt x="110" y="148"/>
                    <a:pt x="85" y="140"/>
                    <a:pt x="62" y="129"/>
                  </a:cubicBezTo>
                  <a:cubicBezTo>
                    <a:pt x="46" y="121"/>
                    <a:pt x="30" y="112"/>
                    <a:pt x="20" y="97"/>
                  </a:cubicBezTo>
                  <a:cubicBezTo>
                    <a:pt x="7" y="77"/>
                    <a:pt x="11" y="48"/>
                    <a:pt x="27" y="3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 name="Freeform 6">
              <a:extLst>
                <a:ext uri="{FF2B5EF4-FFF2-40B4-BE49-F238E27FC236}">
                  <a16:creationId xmlns:a16="http://schemas.microsoft.com/office/drawing/2014/main" id="{AE311CB7-1A37-4AAB-A599-138E85A763C2}"/>
                </a:ext>
              </a:extLst>
            </p:cNvPr>
            <p:cNvSpPr>
              <a:spLocks/>
            </p:cNvSpPr>
            <p:nvPr userDrawn="1"/>
          </p:nvSpPr>
          <p:spPr bwMode="auto">
            <a:xfrm>
              <a:off x="4266" y="1931"/>
              <a:ext cx="234" cy="119"/>
            </a:xfrm>
            <a:custGeom>
              <a:avLst/>
              <a:gdLst>
                <a:gd name="T0" fmla="*/ 294 w 496"/>
                <a:gd name="T1" fmla="*/ 1 h 250"/>
                <a:gd name="T2" fmla="*/ 317 w 496"/>
                <a:gd name="T3" fmla="*/ 13 h 250"/>
                <a:gd name="T4" fmla="*/ 372 w 496"/>
                <a:gd name="T5" fmla="*/ 118 h 250"/>
                <a:gd name="T6" fmla="*/ 380 w 496"/>
                <a:gd name="T7" fmla="*/ 122 h 250"/>
                <a:gd name="T8" fmla="*/ 410 w 496"/>
                <a:gd name="T9" fmla="*/ 78 h 250"/>
                <a:gd name="T10" fmla="*/ 442 w 496"/>
                <a:gd name="T11" fmla="*/ 23 h 250"/>
                <a:gd name="T12" fmla="*/ 436 w 496"/>
                <a:gd name="T13" fmla="*/ 0 h 250"/>
                <a:gd name="T14" fmla="*/ 496 w 496"/>
                <a:gd name="T15" fmla="*/ 1 h 250"/>
                <a:gd name="T16" fmla="*/ 421 w 496"/>
                <a:gd name="T17" fmla="*/ 95 h 250"/>
                <a:gd name="T18" fmla="*/ 391 w 496"/>
                <a:gd name="T19" fmla="*/ 155 h 250"/>
                <a:gd name="T20" fmla="*/ 390 w 496"/>
                <a:gd name="T21" fmla="*/ 221 h 250"/>
                <a:gd name="T22" fmla="*/ 399 w 496"/>
                <a:gd name="T23" fmla="*/ 250 h 250"/>
                <a:gd name="T24" fmla="*/ 335 w 496"/>
                <a:gd name="T25" fmla="*/ 250 h 250"/>
                <a:gd name="T26" fmla="*/ 346 w 496"/>
                <a:gd name="T27" fmla="*/ 172 h 250"/>
                <a:gd name="T28" fmla="*/ 325 w 496"/>
                <a:gd name="T29" fmla="*/ 100 h 250"/>
                <a:gd name="T30" fmla="*/ 252 w 496"/>
                <a:gd name="T31" fmla="*/ 4 h 250"/>
                <a:gd name="T32" fmla="*/ 202 w 496"/>
                <a:gd name="T33" fmla="*/ 20 h 250"/>
                <a:gd name="T34" fmla="*/ 142 w 496"/>
                <a:gd name="T35" fmla="*/ 20 h 250"/>
                <a:gd name="T36" fmla="*/ 142 w 496"/>
                <a:gd name="T37" fmla="*/ 212 h 250"/>
                <a:gd name="T38" fmla="*/ 152 w 496"/>
                <a:gd name="T39" fmla="*/ 250 h 250"/>
                <a:gd name="T40" fmla="*/ 88 w 496"/>
                <a:gd name="T41" fmla="*/ 250 h 250"/>
                <a:gd name="T42" fmla="*/ 99 w 496"/>
                <a:gd name="T43" fmla="*/ 195 h 250"/>
                <a:gd name="T44" fmla="*/ 99 w 496"/>
                <a:gd name="T45" fmla="*/ 20 h 250"/>
                <a:gd name="T46" fmla="*/ 29 w 496"/>
                <a:gd name="T47" fmla="*/ 21 h 250"/>
                <a:gd name="T48" fmla="*/ 0 w 496"/>
                <a:gd name="T49" fmla="*/ 29 h 250"/>
                <a:gd name="T50" fmla="*/ 10 w 496"/>
                <a:gd name="T51" fmla="*/ 1 h 250"/>
                <a:gd name="T52" fmla="*/ 294 w 496"/>
                <a:gd name="T53" fmla="*/ 1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6" h="250">
                  <a:moveTo>
                    <a:pt x="294" y="1"/>
                  </a:moveTo>
                  <a:cubicBezTo>
                    <a:pt x="304" y="0"/>
                    <a:pt x="312" y="5"/>
                    <a:pt x="317" y="13"/>
                  </a:cubicBezTo>
                  <a:cubicBezTo>
                    <a:pt x="341" y="45"/>
                    <a:pt x="359" y="81"/>
                    <a:pt x="372" y="118"/>
                  </a:cubicBezTo>
                  <a:cubicBezTo>
                    <a:pt x="372" y="122"/>
                    <a:pt x="377" y="126"/>
                    <a:pt x="380" y="122"/>
                  </a:cubicBezTo>
                  <a:cubicBezTo>
                    <a:pt x="390" y="107"/>
                    <a:pt x="400" y="92"/>
                    <a:pt x="410" y="78"/>
                  </a:cubicBezTo>
                  <a:cubicBezTo>
                    <a:pt x="422" y="60"/>
                    <a:pt x="436" y="43"/>
                    <a:pt x="442" y="23"/>
                  </a:cubicBezTo>
                  <a:cubicBezTo>
                    <a:pt x="444" y="15"/>
                    <a:pt x="441" y="7"/>
                    <a:pt x="436" y="0"/>
                  </a:cubicBezTo>
                  <a:cubicBezTo>
                    <a:pt x="456" y="1"/>
                    <a:pt x="476" y="0"/>
                    <a:pt x="496" y="1"/>
                  </a:cubicBezTo>
                  <a:cubicBezTo>
                    <a:pt x="471" y="32"/>
                    <a:pt x="446" y="64"/>
                    <a:pt x="421" y="95"/>
                  </a:cubicBezTo>
                  <a:cubicBezTo>
                    <a:pt x="407" y="113"/>
                    <a:pt x="395" y="133"/>
                    <a:pt x="391" y="155"/>
                  </a:cubicBezTo>
                  <a:cubicBezTo>
                    <a:pt x="388" y="177"/>
                    <a:pt x="388" y="199"/>
                    <a:pt x="390" y="221"/>
                  </a:cubicBezTo>
                  <a:cubicBezTo>
                    <a:pt x="390" y="231"/>
                    <a:pt x="394" y="241"/>
                    <a:pt x="399" y="250"/>
                  </a:cubicBezTo>
                  <a:cubicBezTo>
                    <a:pt x="378" y="250"/>
                    <a:pt x="357" y="250"/>
                    <a:pt x="335" y="250"/>
                  </a:cubicBezTo>
                  <a:cubicBezTo>
                    <a:pt x="350" y="227"/>
                    <a:pt x="345" y="198"/>
                    <a:pt x="346" y="172"/>
                  </a:cubicBezTo>
                  <a:cubicBezTo>
                    <a:pt x="347" y="147"/>
                    <a:pt x="337" y="122"/>
                    <a:pt x="325" y="100"/>
                  </a:cubicBezTo>
                  <a:cubicBezTo>
                    <a:pt x="305" y="65"/>
                    <a:pt x="283" y="30"/>
                    <a:pt x="252" y="4"/>
                  </a:cubicBezTo>
                  <a:cubicBezTo>
                    <a:pt x="239" y="17"/>
                    <a:pt x="219" y="19"/>
                    <a:pt x="202" y="20"/>
                  </a:cubicBezTo>
                  <a:cubicBezTo>
                    <a:pt x="182" y="20"/>
                    <a:pt x="162" y="20"/>
                    <a:pt x="142" y="20"/>
                  </a:cubicBezTo>
                  <a:cubicBezTo>
                    <a:pt x="142" y="84"/>
                    <a:pt x="142" y="148"/>
                    <a:pt x="142" y="212"/>
                  </a:cubicBezTo>
                  <a:cubicBezTo>
                    <a:pt x="142" y="225"/>
                    <a:pt x="145" y="239"/>
                    <a:pt x="152" y="250"/>
                  </a:cubicBezTo>
                  <a:cubicBezTo>
                    <a:pt x="131" y="250"/>
                    <a:pt x="110" y="250"/>
                    <a:pt x="88" y="250"/>
                  </a:cubicBezTo>
                  <a:cubicBezTo>
                    <a:pt x="99" y="234"/>
                    <a:pt x="99" y="214"/>
                    <a:pt x="99" y="195"/>
                  </a:cubicBezTo>
                  <a:cubicBezTo>
                    <a:pt x="99" y="20"/>
                    <a:pt x="99" y="20"/>
                    <a:pt x="99" y="20"/>
                  </a:cubicBezTo>
                  <a:cubicBezTo>
                    <a:pt x="75" y="20"/>
                    <a:pt x="52" y="20"/>
                    <a:pt x="29" y="21"/>
                  </a:cubicBezTo>
                  <a:cubicBezTo>
                    <a:pt x="19" y="21"/>
                    <a:pt x="9" y="24"/>
                    <a:pt x="0" y="29"/>
                  </a:cubicBezTo>
                  <a:cubicBezTo>
                    <a:pt x="3" y="19"/>
                    <a:pt x="6" y="10"/>
                    <a:pt x="10" y="1"/>
                  </a:cubicBezTo>
                  <a:cubicBezTo>
                    <a:pt x="104" y="1"/>
                    <a:pt x="199" y="0"/>
                    <a:pt x="294" y="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Freeform 7">
              <a:extLst>
                <a:ext uri="{FF2B5EF4-FFF2-40B4-BE49-F238E27FC236}">
                  <a16:creationId xmlns:a16="http://schemas.microsoft.com/office/drawing/2014/main" id="{33D116A3-ECB6-4237-A64E-7A1ED359F0BE}"/>
                </a:ext>
              </a:extLst>
            </p:cNvPr>
            <p:cNvSpPr>
              <a:spLocks/>
            </p:cNvSpPr>
            <p:nvPr userDrawn="1"/>
          </p:nvSpPr>
          <p:spPr bwMode="auto">
            <a:xfrm>
              <a:off x="3420" y="1931"/>
              <a:ext cx="124" cy="124"/>
            </a:xfrm>
            <a:custGeom>
              <a:avLst/>
              <a:gdLst>
                <a:gd name="T0" fmla="*/ 0 w 262"/>
                <a:gd name="T1" fmla="*/ 0 h 261"/>
                <a:gd name="T2" fmla="*/ 64 w 262"/>
                <a:gd name="T3" fmla="*/ 0 h 261"/>
                <a:gd name="T4" fmla="*/ 54 w 262"/>
                <a:gd name="T5" fmla="*/ 38 h 261"/>
                <a:gd name="T6" fmla="*/ 54 w 262"/>
                <a:gd name="T7" fmla="*/ 152 h 261"/>
                <a:gd name="T8" fmla="*/ 67 w 262"/>
                <a:gd name="T9" fmla="*/ 210 h 261"/>
                <a:gd name="T10" fmla="*/ 128 w 262"/>
                <a:gd name="T11" fmla="*/ 234 h 261"/>
                <a:gd name="T12" fmla="*/ 189 w 262"/>
                <a:gd name="T13" fmla="*/ 213 h 261"/>
                <a:gd name="T14" fmla="*/ 206 w 262"/>
                <a:gd name="T15" fmla="*/ 152 h 261"/>
                <a:gd name="T16" fmla="*/ 208 w 262"/>
                <a:gd name="T17" fmla="*/ 48 h 261"/>
                <a:gd name="T18" fmla="*/ 198 w 262"/>
                <a:gd name="T19" fmla="*/ 1 h 261"/>
                <a:gd name="T20" fmla="*/ 262 w 262"/>
                <a:gd name="T21" fmla="*/ 1 h 261"/>
                <a:gd name="T22" fmla="*/ 251 w 262"/>
                <a:gd name="T23" fmla="*/ 45 h 261"/>
                <a:gd name="T24" fmla="*/ 251 w 262"/>
                <a:gd name="T25" fmla="*/ 205 h 261"/>
                <a:gd name="T26" fmla="*/ 262 w 262"/>
                <a:gd name="T27" fmla="*/ 250 h 261"/>
                <a:gd name="T28" fmla="*/ 205 w 262"/>
                <a:gd name="T29" fmla="*/ 252 h 261"/>
                <a:gd name="T30" fmla="*/ 206 w 262"/>
                <a:gd name="T31" fmla="*/ 224 h 261"/>
                <a:gd name="T32" fmla="*/ 77 w 262"/>
                <a:gd name="T33" fmla="*/ 255 h 261"/>
                <a:gd name="T34" fmla="*/ 20 w 262"/>
                <a:gd name="T35" fmla="*/ 225 h 261"/>
                <a:gd name="T36" fmla="*/ 10 w 262"/>
                <a:gd name="T37" fmla="*/ 177 h 261"/>
                <a:gd name="T38" fmla="*/ 10 w 262"/>
                <a:gd name="T39" fmla="*/ 45 h 261"/>
                <a:gd name="T40" fmla="*/ 0 w 262"/>
                <a:gd name="T41" fmla="*/ 0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2" h="261">
                  <a:moveTo>
                    <a:pt x="0" y="0"/>
                  </a:moveTo>
                  <a:cubicBezTo>
                    <a:pt x="22" y="1"/>
                    <a:pt x="43" y="1"/>
                    <a:pt x="64" y="0"/>
                  </a:cubicBezTo>
                  <a:cubicBezTo>
                    <a:pt x="57" y="12"/>
                    <a:pt x="54" y="25"/>
                    <a:pt x="54" y="38"/>
                  </a:cubicBezTo>
                  <a:cubicBezTo>
                    <a:pt x="54" y="76"/>
                    <a:pt x="54" y="114"/>
                    <a:pt x="54" y="152"/>
                  </a:cubicBezTo>
                  <a:cubicBezTo>
                    <a:pt x="54" y="172"/>
                    <a:pt x="54" y="193"/>
                    <a:pt x="67" y="210"/>
                  </a:cubicBezTo>
                  <a:cubicBezTo>
                    <a:pt x="81" y="228"/>
                    <a:pt x="106" y="233"/>
                    <a:pt x="128" y="234"/>
                  </a:cubicBezTo>
                  <a:cubicBezTo>
                    <a:pt x="150" y="234"/>
                    <a:pt x="174" y="230"/>
                    <a:pt x="189" y="213"/>
                  </a:cubicBezTo>
                  <a:cubicBezTo>
                    <a:pt x="204" y="196"/>
                    <a:pt x="206" y="173"/>
                    <a:pt x="206" y="152"/>
                  </a:cubicBezTo>
                  <a:cubicBezTo>
                    <a:pt x="209" y="117"/>
                    <a:pt x="207" y="82"/>
                    <a:pt x="208" y="48"/>
                  </a:cubicBezTo>
                  <a:cubicBezTo>
                    <a:pt x="208" y="31"/>
                    <a:pt x="206" y="15"/>
                    <a:pt x="198" y="1"/>
                  </a:cubicBezTo>
                  <a:cubicBezTo>
                    <a:pt x="219" y="1"/>
                    <a:pt x="240" y="1"/>
                    <a:pt x="262" y="1"/>
                  </a:cubicBezTo>
                  <a:cubicBezTo>
                    <a:pt x="253" y="14"/>
                    <a:pt x="251" y="30"/>
                    <a:pt x="251" y="45"/>
                  </a:cubicBezTo>
                  <a:cubicBezTo>
                    <a:pt x="251" y="98"/>
                    <a:pt x="251" y="152"/>
                    <a:pt x="251" y="205"/>
                  </a:cubicBezTo>
                  <a:cubicBezTo>
                    <a:pt x="251" y="221"/>
                    <a:pt x="253" y="237"/>
                    <a:pt x="262" y="250"/>
                  </a:cubicBezTo>
                  <a:cubicBezTo>
                    <a:pt x="243" y="251"/>
                    <a:pt x="224" y="252"/>
                    <a:pt x="205" y="252"/>
                  </a:cubicBezTo>
                  <a:cubicBezTo>
                    <a:pt x="205" y="243"/>
                    <a:pt x="206" y="234"/>
                    <a:pt x="206" y="224"/>
                  </a:cubicBezTo>
                  <a:cubicBezTo>
                    <a:pt x="170" y="252"/>
                    <a:pt x="121" y="261"/>
                    <a:pt x="77" y="255"/>
                  </a:cubicBezTo>
                  <a:cubicBezTo>
                    <a:pt x="55" y="252"/>
                    <a:pt x="32" y="244"/>
                    <a:pt x="20" y="225"/>
                  </a:cubicBezTo>
                  <a:cubicBezTo>
                    <a:pt x="11" y="211"/>
                    <a:pt x="10" y="193"/>
                    <a:pt x="10" y="177"/>
                  </a:cubicBezTo>
                  <a:cubicBezTo>
                    <a:pt x="10" y="133"/>
                    <a:pt x="10" y="89"/>
                    <a:pt x="10" y="45"/>
                  </a:cubicBezTo>
                  <a:cubicBezTo>
                    <a:pt x="10" y="30"/>
                    <a:pt x="9" y="14"/>
                    <a:pt x="0"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Freeform 8">
              <a:extLst>
                <a:ext uri="{FF2B5EF4-FFF2-40B4-BE49-F238E27FC236}">
                  <a16:creationId xmlns:a16="http://schemas.microsoft.com/office/drawing/2014/main" id="{6537F13B-BBD8-47BE-85F1-31200E5A3EDF}"/>
                </a:ext>
              </a:extLst>
            </p:cNvPr>
            <p:cNvSpPr>
              <a:spLocks/>
            </p:cNvSpPr>
            <p:nvPr userDrawn="1"/>
          </p:nvSpPr>
          <p:spPr bwMode="auto">
            <a:xfrm>
              <a:off x="3565" y="1931"/>
              <a:ext cx="129" cy="120"/>
            </a:xfrm>
            <a:custGeom>
              <a:avLst/>
              <a:gdLst>
                <a:gd name="T0" fmla="*/ 2 w 273"/>
                <a:gd name="T1" fmla="*/ 1 h 252"/>
                <a:gd name="T2" fmla="*/ 57 w 273"/>
                <a:gd name="T3" fmla="*/ 1 h 252"/>
                <a:gd name="T4" fmla="*/ 74 w 273"/>
                <a:gd name="T5" fmla="*/ 12 h 252"/>
                <a:gd name="T6" fmla="*/ 123 w 273"/>
                <a:gd name="T7" fmla="*/ 74 h 252"/>
                <a:gd name="T8" fmla="*/ 218 w 273"/>
                <a:gd name="T9" fmla="*/ 183 h 252"/>
                <a:gd name="T10" fmla="*/ 234 w 273"/>
                <a:gd name="T11" fmla="*/ 196 h 252"/>
                <a:gd name="T12" fmla="*/ 235 w 273"/>
                <a:gd name="T13" fmla="*/ 48 h 252"/>
                <a:gd name="T14" fmla="*/ 224 w 273"/>
                <a:gd name="T15" fmla="*/ 1 h 252"/>
                <a:gd name="T16" fmla="*/ 273 w 273"/>
                <a:gd name="T17" fmla="*/ 1 h 252"/>
                <a:gd name="T18" fmla="*/ 259 w 273"/>
                <a:gd name="T19" fmla="*/ 61 h 252"/>
                <a:gd name="T20" fmla="*/ 260 w 273"/>
                <a:gd name="T21" fmla="*/ 252 h 252"/>
                <a:gd name="T22" fmla="*/ 226 w 273"/>
                <a:gd name="T23" fmla="*/ 252 h 252"/>
                <a:gd name="T24" fmla="*/ 62 w 273"/>
                <a:gd name="T25" fmla="*/ 63 h 252"/>
                <a:gd name="T26" fmla="*/ 42 w 273"/>
                <a:gd name="T27" fmla="*/ 42 h 252"/>
                <a:gd name="T28" fmla="*/ 41 w 273"/>
                <a:gd name="T29" fmla="*/ 71 h 252"/>
                <a:gd name="T30" fmla="*/ 41 w 273"/>
                <a:gd name="T31" fmla="*/ 173 h 252"/>
                <a:gd name="T32" fmla="*/ 55 w 273"/>
                <a:gd name="T33" fmla="*/ 250 h 252"/>
                <a:gd name="T34" fmla="*/ 0 w 273"/>
                <a:gd name="T35" fmla="*/ 250 h 252"/>
                <a:gd name="T36" fmla="*/ 16 w 273"/>
                <a:gd name="T37" fmla="*/ 172 h 252"/>
                <a:gd name="T38" fmla="*/ 17 w 273"/>
                <a:gd name="T39" fmla="*/ 50 h 252"/>
                <a:gd name="T40" fmla="*/ 2 w 273"/>
                <a:gd name="T41" fmla="*/ 1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73" h="252">
                  <a:moveTo>
                    <a:pt x="2" y="1"/>
                  </a:moveTo>
                  <a:cubicBezTo>
                    <a:pt x="20" y="1"/>
                    <a:pt x="39" y="0"/>
                    <a:pt x="57" y="1"/>
                  </a:cubicBezTo>
                  <a:cubicBezTo>
                    <a:pt x="64" y="1"/>
                    <a:pt x="69" y="7"/>
                    <a:pt x="74" y="12"/>
                  </a:cubicBezTo>
                  <a:cubicBezTo>
                    <a:pt x="91" y="32"/>
                    <a:pt x="106" y="54"/>
                    <a:pt x="123" y="74"/>
                  </a:cubicBezTo>
                  <a:cubicBezTo>
                    <a:pt x="155" y="110"/>
                    <a:pt x="186" y="146"/>
                    <a:pt x="218" y="183"/>
                  </a:cubicBezTo>
                  <a:cubicBezTo>
                    <a:pt x="223" y="188"/>
                    <a:pt x="227" y="195"/>
                    <a:pt x="234" y="196"/>
                  </a:cubicBezTo>
                  <a:cubicBezTo>
                    <a:pt x="235" y="147"/>
                    <a:pt x="234" y="97"/>
                    <a:pt x="235" y="48"/>
                  </a:cubicBezTo>
                  <a:cubicBezTo>
                    <a:pt x="235" y="31"/>
                    <a:pt x="232" y="15"/>
                    <a:pt x="224" y="1"/>
                  </a:cubicBezTo>
                  <a:cubicBezTo>
                    <a:pt x="240" y="0"/>
                    <a:pt x="257" y="0"/>
                    <a:pt x="273" y="1"/>
                  </a:cubicBezTo>
                  <a:cubicBezTo>
                    <a:pt x="262" y="19"/>
                    <a:pt x="259" y="40"/>
                    <a:pt x="259" y="61"/>
                  </a:cubicBezTo>
                  <a:cubicBezTo>
                    <a:pt x="260" y="125"/>
                    <a:pt x="258" y="188"/>
                    <a:pt x="260" y="252"/>
                  </a:cubicBezTo>
                  <a:cubicBezTo>
                    <a:pt x="249" y="252"/>
                    <a:pt x="237" y="252"/>
                    <a:pt x="226" y="252"/>
                  </a:cubicBezTo>
                  <a:cubicBezTo>
                    <a:pt x="171" y="189"/>
                    <a:pt x="117" y="126"/>
                    <a:pt x="62" y="63"/>
                  </a:cubicBezTo>
                  <a:cubicBezTo>
                    <a:pt x="56" y="56"/>
                    <a:pt x="50" y="48"/>
                    <a:pt x="42" y="42"/>
                  </a:cubicBezTo>
                  <a:cubicBezTo>
                    <a:pt x="41" y="52"/>
                    <a:pt x="41" y="61"/>
                    <a:pt x="41" y="71"/>
                  </a:cubicBezTo>
                  <a:cubicBezTo>
                    <a:pt x="41" y="105"/>
                    <a:pt x="41" y="139"/>
                    <a:pt x="41" y="173"/>
                  </a:cubicBezTo>
                  <a:cubicBezTo>
                    <a:pt x="41" y="199"/>
                    <a:pt x="44" y="226"/>
                    <a:pt x="55" y="250"/>
                  </a:cubicBezTo>
                  <a:cubicBezTo>
                    <a:pt x="37" y="250"/>
                    <a:pt x="18" y="250"/>
                    <a:pt x="0" y="250"/>
                  </a:cubicBezTo>
                  <a:cubicBezTo>
                    <a:pt x="12" y="226"/>
                    <a:pt x="15" y="199"/>
                    <a:pt x="16" y="172"/>
                  </a:cubicBezTo>
                  <a:cubicBezTo>
                    <a:pt x="17" y="132"/>
                    <a:pt x="16" y="91"/>
                    <a:pt x="17" y="50"/>
                  </a:cubicBezTo>
                  <a:cubicBezTo>
                    <a:pt x="17" y="32"/>
                    <a:pt x="15" y="13"/>
                    <a:pt x="2" y="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9">
              <a:extLst>
                <a:ext uri="{FF2B5EF4-FFF2-40B4-BE49-F238E27FC236}">
                  <a16:creationId xmlns:a16="http://schemas.microsoft.com/office/drawing/2014/main" id="{A854303A-1762-42CB-9FF4-943FFCF8A8D9}"/>
                </a:ext>
              </a:extLst>
            </p:cNvPr>
            <p:cNvSpPr>
              <a:spLocks/>
            </p:cNvSpPr>
            <p:nvPr userDrawn="1"/>
          </p:nvSpPr>
          <p:spPr bwMode="auto">
            <a:xfrm>
              <a:off x="3714" y="1931"/>
              <a:ext cx="30" cy="119"/>
            </a:xfrm>
            <a:custGeom>
              <a:avLst/>
              <a:gdLst>
                <a:gd name="T0" fmla="*/ 0 w 64"/>
                <a:gd name="T1" fmla="*/ 0 h 250"/>
                <a:gd name="T2" fmla="*/ 64 w 64"/>
                <a:gd name="T3" fmla="*/ 0 h 250"/>
                <a:gd name="T4" fmla="*/ 54 w 64"/>
                <a:gd name="T5" fmla="*/ 43 h 250"/>
                <a:gd name="T6" fmla="*/ 54 w 64"/>
                <a:gd name="T7" fmla="*/ 207 h 250"/>
                <a:gd name="T8" fmla="*/ 64 w 64"/>
                <a:gd name="T9" fmla="*/ 250 h 250"/>
                <a:gd name="T10" fmla="*/ 0 w 64"/>
                <a:gd name="T11" fmla="*/ 250 h 250"/>
                <a:gd name="T12" fmla="*/ 10 w 64"/>
                <a:gd name="T13" fmla="*/ 209 h 250"/>
                <a:gd name="T14" fmla="*/ 10 w 64"/>
                <a:gd name="T15" fmla="*/ 43 h 250"/>
                <a:gd name="T16" fmla="*/ 0 w 64"/>
                <a:gd name="T17" fmla="*/ 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250">
                  <a:moveTo>
                    <a:pt x="0" y="0"/>
                  </a:moveTo>
                  <a:cubicBezTo>
                    <a:pt x="21" y="0"/>
                    <a:pt x="43" y="1"/>
                    <a:pt x="64" y="0"/>
                  </a:cubicBezTo>
                  <a:cubicBezTo>
                    <a:pt x="56" y="13"/>
                    <a:pt x="54" y="28"/>
                    <a:pt x="54" y="43"/>
                  </a:cubicBezTo>
                  <a:cubicBezTo>
                    <a:pt x="54" y="98"/>
                    <a:pt x="54" y="152"/>
                    <a:pt x="54" y="207"/>
                  </a:cubicBezTo>
                  <a:cubicBezTo>
                    <a:pt x="54" y="222"/>
                    <a:pt x="56" y="237"/>
                    <a:pt x="64" y="250"/>
                  </a:cubicBezTo>
                  <a:cubicBezTo>
                    <a:pt x="43" y="250"/>
                    <a:pt x="21" y="250"/>
                    <a:pt x="0" y="250"/>
                  </a:cubicBezTo>
                  <a:cubicBezTo>
                    <a:pt x="8" y="238"/>
                    <a:pt x="10" y="223"/>
                    <a:pt x="10" y="209"/>
                  </a:cubicBezTo>
                  <a:cubicBezTo>
                    <a:pt x="10" y="154"/>
                    <a:pt x="10" y="98"/>
                    <a:pt x="10" y="43"/>
                  </a:cubicBezTo>
                  <a:cubicBezTo>
                    <a:pt x="10" y="28"/>
                    <a:pt x="8" y="13"/>
                    <a:pt x="0"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10">
              <a:extLst>
                <a:ext uri="{FF2B5EF4-FFF2-40B4-BE49-F238E27FC236}">
                  <a16:creationId xmlns:a16="http://schemas.microsoft.com/office/drawing/2014/main" id="{F308F7DE-B97B-492B-B107-FD14EB9906DF}"/>
                </a:ext>
              </a:extLst>
            </p:cNvPr>
            <p:cNvSpPr>
              <a:spLocks/>
            </p:cNvSpPr>
            <p:nvPr userDrawn="1"/>
          </p:nvSpPr>
          <p:spPr bwMode="auto">
            <a:xfrm>
              <a:off x="3751" y="1931"/>
              <a:ext cx="131" cy="120"/>
            </a:xfrm>
            <a:custGeom>
              <a:avLst/>
              <a:gdLst>
                <a:gd name="T0" fmla="*/ 0 w 277"/>
                <a:gd name="T1" fmla="*/ 1 h 252"/>
                <a:gd name="T2" fmla="*/ 44 w 277"/>
                <a:gd name="T3" fmla="*/ 1 h 252"/>
                <a:gd name="T4" fmla="*/ 56 w 277"/>
                <a:gd name="T5" fmla="*/ 12 h 252"/>
                <a:gd name="T6" fmla="*/ 130 w 277"/>
                <a:gd name="T7" fmla="*/ 196 h 252"/>
                <a:gd name="T8" fmla="*/ 137 w 277"/>
                <a:gd name="T9" fmla="*/ 210 h 252"/>
                <a:gd name="T10" fmla="*/ 150 w 277"/>
                <a:gd name="T11" fmla="*/ 190 h 252"/>
                <a:gd name="T12" fmla="*/ 210 w 277"/>
                <a:gd name="T13" fmla="*/ 54 h 252"/>
                <a:gd name="T14" fmla="*/ 218 w 277"/>
                <a:gd name="T15" fmla="*/ 1 h 252"/>
                <a:gd name="T16" fmla="*/ 277 w 277"/>
                <a:gd name="T17" fmla="*/ 1 h 252"/>
                <a:gd name="T18" fmla="*/ 143 w 277"/>
                <a:gd name="T19" fmla="*/ 252 h 252"/>
                <a:gd name="T20" fmla="*/ 106 w 277"/>
                <a:gd name="T21" fmla="*/ 252 h 252"/>
                <a:gd name="T22" fmla="*/ 0 w 277"/>
                <a:gd name="T23" fmla="*/ 1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7" h="252">
                  <a:moveTo>
                    <a:pt x="0" y="1"/>
                  </a:moveTo>
                  <a:cubicBezTo>
                    <a:pt x="15" y="1"/>
                    <a:pt x="30" y="0"/>
                    <a:pt x="44" y="1"/>
                  </a:cubicBezTo>
                  <a:cubicBezTo>
                    <a:pt x="51" y="1"/>
                    <a:pt x="54" y="7"/>
                    <a:pt x="56" y="12"/>
                  </a:cubicBezTo>
                  <a:cubicBezTo>
                    <a:pt x="81" y="73"/>
                    <a:pt x="109" y="133"/>
                    <a:pt x="130" y="196"/>
                  </a:cubicBezTo>
                  <a:cubicBezTo>
                    <a:pt x="132" y="201"/>
                    <a:pt x="134" y="206"/>
                    <a:pt x="137" y="210"/>
                  </a:cubicBezTo>
                  <a:cubicBezTo>
                    <a:pt x="145" y="206"/>
                    <a:pt x="146" y="197"/>
                    <a:pt x="150" y="190"/>
                  </a:cubicBezTo>
                  <a:cubicBezTo>
                    <a:pt x="170" y="145"/>
                    <a:pt x="193" y="100"/>
                    <a:pt x="210" y="54"/>
                  </a:cubicBezTo>
                  <a:cubicBezTo>
                    <a:pt x="216" y="37"/>
                    <a:pt x="223" y="19"/>
                    <a:pt x="218" y="1"/>
                  </a:cubicBezTo>
                  <a:cubicBezTo>
                    <a:pt x="237" y="1"/>
                    <a:pt x="257" y="0"/>
                    <a:pt x="277" y="1"/>
                  </a:cubicBezTo>
                  <a:cubicBezTo>
                    <a:pt x="222" y="78"/>
                    <a:pt x="182" y="166"/>
                    <a:pt x="143" y="252"/>
                  </a:cubicBezTo>
                  <a:cubicBezTo>
                    <a:pt x="130" y="252"/>
                    <a:pt x="118" y="252"/>
                    <a:pt x="106" y="252"/>
                  </a:cubicBezTo>
                  <a:cubicBezTo>
                    <a:pt x="74" y="167"/>
                    <a:pt x="46" y="79"/>
                    <a:pt x="0" y="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11">
              <a:extLst>
                <a:ext uri="{FF2B5EF4-FFF2-40B4-BE49-F238E27FC236}">
                  <a16:creationId xmlns:a16="http://schemas.microsoft.com/office/drawing/2014/main" id="{33F664FB-8853-48C0-97E8-EBCF64DB7CE1}"/>
                </a:ext>
              </a:extLst>
            </p:cNvPr>
            <p:cNvSpPr>
              <a:spLocks/>
            </p:cNvSpPr>
            <p:nvPr userDrawn="1"/>
          </p:nvSpPr>
          <p:spPr bwMode="auto">
            <a:xfrm>
              <a:off x="3890" y="1931"/>
              <a:ext cx="92" cy="119"/>
            </a:xfrm>
            <a:custGeom>
              <a:avLst/>
              <a:gdLst>
                <a:gd name="T0" fmla="*/ 1 w 194"/>
                <a:gd name="T1" fmla="*/ 1 h 251"/>
                <a:gd name="T2" fmla="*/ 169 w 194"/>
                <a:gd name="T3" fmla="*/ 1 h 251"/>
                <a:gd name="T4" fmla="*/ 171 w 194"/>
                <a:gd name="T5" fmla="*/ 31 h 251"/>
                <a:gd name="T6" fmla="*/ 109 w 194"/>
                <a:gd name="T7" fmla="*/ 16 h 251"/>
                <a:gd name="T8" fmla="*/ 55 w 194"/>
                <a:gd name="T9" fmla="*/ 16 h 251"/>
                <a:gd name="T10" fmla="*/ 55 w 194"/>
                <a:gd name="T11" fmla="*/ 109 h 251"/>
                <a:gd name="T12" fmla="*/ 169 w 194"/>
                <a:gd name="T13" fmla="*/ 107 h 251"/>
                <a:gd name="T14" fmla="*/ 138 w 194"/>
                <a:gd name="T15" fmla="*/ 124 h 251"/>
                <a:gd name="T16" fmla="*/ 55 w 194"/>
                <a:gd name="T17" fmla="*/ 129 h 251"/>
                <a:gd name="T18" fmla="*/ 55 w 194"/>
                <a:gd name="T19" fmla="*/ 234 h 251"/>
                <a:gd name="T20" fmla="*/ 158 w 194"/>
                <a:gd name="T21" fmla="*/ 228 h 251"/>
                <a:gd name="T22" fmla="*/ 194 w 194"/>
                <a:gd name="T23" fmla="*/ 212 h 251"/>
                <a:gd name="T24" fmla="*/ 185 w 194"/>
                <a:gd name="T25" fmla="*/ 248 h 251"/>
                <a:gd name="T26" fmla="*/ 110 w 194"/>
                <a:gd name="T27" fmla="*/ 250 h 251"/>
                <a:gd name="T28" fmla="*/ 0 w 194"/>
                <a:gd name="T29" fmla="*/ 250 h 251"/>
                <a:gd name="T30" fmla="*/ 11 w 194"/>
                <a:gd name="T31" fmla="*/ 196 h 251"/>
                <a:gd name="T32" fmla="*/ 11 w 194"/>
                <a:gd name="T33" fmla="*/ 59 h 251"/>
                <a:gd name="T34" fmla="*/ 1 w 194"/>
                <a:gd name="T35" fmla="*/ 1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4" h="251">
                  <a:moveTo>
                    <a:pt x="1" y="1"/>
                  </a:moveTo>
                  <a:cubicBezTo>
                    <a:pt x="57" y="0"/>
                    <a:pt x="113" y="0"/>
                    <a:pt x="169" y="1"/>
                  </a:cubicBezTo>
                  <a:cubicBezTo>
                    <a:pt x="170" y="11"/>
                    <a:pt x="171" y="21"/>
                    <a:pt x="171" y="31"/>
                  </a:cubicBezTo>
                  <a:cubicBezTo>
                    <a:pt x="153" y="19"/>
                    <a:pt x="130" y="17"/>
                    <a:pt x="109" y="16"/>
                  </a:cubicBezTo>
                  <a:cubicBezTo>
                    <a:pt x="91" y="16"/>
                    <a:pt x="73" y="16"/>
                    <a:pt x="55" y="16"/>
                  </a:cubicBezTo>
                  <a:cubicBezTo>
                    <a:pt x="55" y="47"/>
                    <a:pt x="55" y="78"/>
                    <a:pt x="55" y="109"/>
                  </a:cubicBezTo>
                  <a:cubicBezTo>
                    <a:pt x="93" y="110"/>
                    <a:pt x="131" y="110"/>
                    <a:pt x="169" y="107"/>
                  </a:cubicBezTo>
                  <a:cubicBezTo>
                    <a:pt x="161" y="116"/>
                    <a:pt x="149" y="121"/>
                    <a:pt x="138" y="124"/>
                  </a:cubicBezTo>
                  <a:cubicBezTo>
                    <a:pt x="111" y="130"/>
                    <a:pt x="83" y="129"/>
                    <a:pt x="55" y="129"/>
                  </a:cubicBezTo>
                  <a:cubicBezTo>
                    <a:pt x="55" y="164"/>
                    <a:pt x="55" y="199"/>
                    <a:pt x="55" y="234"/>
                  </a:cubicBezTo>
                  <a:cubicBezTo>
                    <a:pt x="89" y="233"/>
                    <a:pt x="125" y="238"/>
                    <a:pt x="158" y="228"/>
                  </a:cubicBezTo>
                  <a:cubicBezTo>
                    <a:pt x="171" y="225"/>
                    <a:pt x="183" y="219"/>
                    <a:pt x="194" y="212"/>
                  </a:cubicBezTo>
                  <a:cubicBezTo>
                    <a:pt x="191" y="224"/>
                    <a:pt x="188" y="236"/>
                    <a:pt x="185" y="248"/>
                  </a:cubicBezTo>
                  <a:cubicBezTo>
                    <a:pt x="160" y="251"/>
                    <a:pt x="135" y="250"/>
                    <a:pt x="110" y="250"/>
                  </a:cubicBezTo>
                  <a:cubicBezTo>
                    <a:pt x="0" y="250"/>
                    <a:pt x="0" y="250"/>
                    <a:pt x="0" y="250"/>
                  </a:cubicBezTo>
                  <a:cubicBezTo>
                    <a:pt x="10" y="234"/>
                    <a:pt x="11" y="214"/>
                    <a:pt x="11" y="196"/>
                  </a:cubicBezTo>
                  <a:cubicBezTo>
                    <a:pt x="11" y="150"/>
                    <a:pt x="11" y="105"/>
                    <a:pt x="11" y="59"/>
                  </a:cubicBezTo>
                  <a:cubicBezTo>
                    <a:pt x="11" y="39"/>
                    <a:pt x="12" y="18"/>
                    <a:pt x="1" y="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12">
              <a:extLst>
                <a:ext uri="{FF2B5EF4-FFF2-40B4-BE49-F238E27FC236}">
                  <a16:creationId xmlns:a16="http://schemas.microsoft.com/office/drawing/2014/main" id="{4F4043FC-1B2D-4874-9DA9-2B33ABEBAE63}"/>
                </a:ext>
              </a:extLst>
            </p:cNvPr>
            <p:cNvSpPr>
              <a:spLocks/>
            </p:cNvSpPr>
            <p:nvPr userDrawn="1"/>
          </p:nvSpPr>
          <p:spPr bwMode="auto">
            <a:xfrm>
              <a:off x="4223" y="1931"/>
              <a:ext cx="30" cy="119"/>
            </a:xfrm>
            <a:custGeom>
              <a:avLst/>
              <a:gdLst>
                <a:gd name="T0" fmla="*/ 0 w 64"/>
                <a:gd name="T1" fmla="*/ 0 h 250"/>
                <a:gd name="T2" fmla="*/ 64 w 64"/>
                <a:gd name="T3" fmla="*/ 1 h 250"/>
                <a:gd name="T4" fmla="*/ 54 w 64"/>
                <a:gd name="T5" fmla="*/ 59 h 250"/>
                <a:gd name="T6" fmla="*/ 54 w 64"/>
                <a:gd name="T7" fmla="*/ 193 h 250"/>
                <a:gd name="T8" fmla="*/ 64 w 64"/>
                <a:gd name="T9" fmla="*/ 250 h 250"/>
                <a:gd name="T10" fmla="*/ 1 w 64"/>
                <a:gd name="T11" fmla="*/ 250 h 250"/>
                <a:gd name="T12" fmla="*/ 10 w 64"/>
                <a:gd name="T13" fmla="*/ 200 h 250"/>
                <a:gd name="T14" fmla="*/ 10 w 64"/>
                <a:gd name="T15" fmla="*/ 38 h 250"/>
                <a:gd name="T16" fmla="*/ 0 w 64"/>
                <a:gd name="T17" fmla="*/ 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250">
                  <a:moveTo>
                    <a:pt x="0" y="0"/>
                  </a:moveTo>
                  <a:cubicBezTo>
                    <a:pt x="22" y="1"/>
                    <a:pt x="43" y="0"/>
                    <a:pt x="64" y="1"/>
                  </a:cubicBezTo>
                  <a:cubicBezTo>
                    <a:pt x="53" y="18"/>
                    <a:pt x="54" y="39"/>
                    <a:pt x="54" y="59"/>
                  </a:cubicBezTo>
                  <a:cubicBezTo>
                    <a:pt x="54" y="104"/>
                    <a:pt x="54" y="149"/>
                    <a:pt x="54" y="193"/>
                  </a:cubicBezTo>
                  <a:cubicBezTo>
                    <a:pt x="54" y="213"/>
                    <a:pt x="53" y="233"/>
                    <a:pt x="64" y="250"/>
                  </a:cubicBezTo>
                  <a:cubicBezTo>
                    <a:pt x="43" y="250"/>
                    <a:pt x="22" y="250"/>
                    <a:pt x="1" y="250"/>
                  </a:cubicBezTo>
                  <a:cubicBezTo>
                    <a:pt x="10" y="235"/>
                    <a:pt x="11" y="217"/>
                    <a:pt x="10" y="200"/>
                  </a:cubicBezTo>
                  <a:cubicBezTo>
                    <a:pt x="10" y="146"/>
                    <a:pt x="11" y="92"/>
                    <a:pt x="10" y="38"/>
                  </a:cubicBezTo>
                  <a:cubicBezTo>
                    <a:pt x="10" y="25"/>
                    <a:pt x="8" y="12"/>
                    <a:pt x="0"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Freeform 13">
              <a:extLst>
                <a:ext uri="{FF2B5EF4-FFF2-40B4-BE49-F238E27FC236}">
                  <a16:creationId xmlns:a16="http://schemas.microsoft.com/office/drawing/2014/main" id="{822CC5F4-1C01-4325-A774-506B33C90E27}"/>
                </a:ext>
              </a:extLst>
            </p:cNvPr>
            <p:cNvSpPr>
              <a:spLocks/>
            </p:cNvSpPr>
            <p:nvPr userDrawn="1"/>
          </p:nvSpPr>
          <p:spPr bwMode="auto">
            <a:xfrm>
              <a:off x="4718" y="1931"/>
              <a:ext cx="82" cy="119"/>
            </a:xfrm>
            <a:custGeom>
              <a:avLst/>
              <a:gdLst>
                <a:gd name="T0" fmla="*/ 1 w 173"/>
                <a:gd name="T1" fmla="*/ 1 h 251"/>
                <a:gd name="T2" fmla="*/ 123 w 173"/>
                <a:gd name="T3" fmla="*/ 1 h 251"/>
                <a:gd name="T4" fmla="*/ 173 w 173"/>
                <a:gd name="T5" fmla="*/ 3 h 251"/>
                <a:gd name="T6" fmla="*/ 173 w 173"/>
                <a:gd name="T7" fmla="*/ 37 h 251"/>
                <a:gd name="T8" fmla="*/ 132 w 173"/>
                <a:gd name="T9" fmla="*/ 19 h 251"/>
                <a:gd name="T10" fmla="*/ 54 w 173"/>
                <a:gd name="T11" fmla="*/ 17 h 251"/>
                <a:gd name="T12" fmla="*/ 54 w 173"/>
                <a:gd name="T13" fmla="*/ 118 h 251"/>
                <a:gd name="T14" fmla="*/ 168 w 173"/>
                <a:gd name="T15" fmla="*/ 115 h 251"/>
                <a:gd name="T16" fmla="*/ 125 w 173"/>
                <a:gd name="T17" fmla="*/ 134 h 251"/>
                <a:gd name="T18" fmla="*/ 54 w 173"/>
                <a:gd name="T19" fmla="*/ 137 h 251"/>
                <a:gd name="T20" fmla="*/ 54 w 173"/>
                <a:gd name="T21" fmla="*/ 213 h 251"/>
                <a:gd name="T22" fmla="*/ 64 w 173"/>
                <a:gd name="T23" fmla="*/ 251 h 251"/>
                <a:gd name="T24" fmla="*/ 0 w 173"/>
                <a:gd name="T25" fmla="*/ 251 h 251"/>
                <a:gd name="T26" fmla="*/ 11 w 173"/>
                <a:gd name="T27" fmla="*/ 192 h 251"/>
                <a:gd name="T28" fmla="*/ 11 w 173"/>
                <a:gd name="T29" fmla="*/ 46 h 251"/>
                <a:gd name="T30" fmla="*/ 1 w 173"/>
                <a:gd name="T31" fmla="*/ 1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3" h="251">
                  <a:moveTo>
                    <a:pt x="1" y="1"/>
                  </a:moveTo>
                  <a:cubicBezTo>
                    <a:pt x="42" y="2"/>
                    <a:pt x="82" y="1"/>
                    <a:pt x="123" y="1"/>
                  </a:cubicBezTo>
                  <a:cubicBezTo>
                    <a:pt x="140" y="2"/>
                    <a:pt x="156" y="0"/>
                    <a:pt x="173" y="3"/>
                  </a:cubicBezTo>
                  <a:cubicBezTo>
                    <a:pt x="173" y="15"/>
                    <a:pt x="173" y="26"/>
                    <a:pt x="173" y="37"/>
                  </a:cubicBezTo>
                  <a:cubicBezTo>
                    <a:pt x="162" y="26"/>
                    <a:pt x="148" y="20"/>
                    <a:pt x="132" y="19"/>
                  </a:cubicBezTo>
                  <a:cubicBezTo>
                    <a:pt x="106" y="16"/>
                    <a:pt x="80" y="18"/>
                    <a:pt x="54" y="17"/>
                  </a:cubicBezTo>
                  <a:cubicBezTo>
                    <a:pt x="54" y="51"/>
                    <a:pt x="54" y="84"/>
                    <a:pt x="54" y="118"/>
                  </a:cubicBezTo>
                  <a:cubicBezTo>
                    <a:pt x="92" y="118"/>
                    <a:pt x="130" y="118"/>
                    <a:pt x="168" y="115"/>
                  </a:cubicBezTo>
                  <a:cubicBezTo>
                    <a:pt x="157" y="127"/>
                    <a:pt x="141" y="131"/>
                    <a:pt x="125" y="134"/>
                  </a:cubicBezTo>
                  <a:cubicBezTo>
                    <a:pt x="102" y="138"/>
                    <a:pt x="78" y="137"/>
                    <a:pt x="54" y="137"/>
                  </a:cubicBezTo>
                  <a:cubicBezTo>
                    <a:pt x="54" y="163"/>
                    <a:pt x="54" y="188"/>
                    <a:pt x="54" y="213"/>
                  </a:cubicBezTo>
                  <a:cubicBezTo>
                    <a:pt x="54" y="226"/>
                    <a:pt x="57" y="240"/>
                    <a:pt x="64" y="251"/>
                  </a:cubicBezTo>
                  <a:cubicBezTo>
                    <a:pt x="43" y="251"/>
                    <a:pt x="22" y="251"/>
                    <a:pt x="0" y="251"/>
                  </a:cubicBezTo>
                  <a:cubicBezTo>
                    <a:pt x="12" y="234"/>
                    <a:pt x="10" y="212"/>
                    <a:pt x="11" y="192"/>
                  </a:cubicBezTo>
                  <a:cubicBezTo>
                    <a:pt x="11" y="143"/>
                    <a:pt x="11" y="95"/>
                    <a:pt x="11" y="46"/>
                  </a:cubicBezTo>
                  <a:cubicBezTo>
                    <a:pt x="11" y="31"/>
                    <a:pt x="10" y="15"/>
                    <a:pt x="1" y="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Freeform 14">
              <a:extLst>
                <a:ext uri="{FF2B5EF4-FFF2-40B4-BE49-F238E27FC236}">
                  <a16:creationId xmlns:a16="http://schemas.microsoft.com/office/drawing/2014/main" id="{5356DB8B-2732-4A48-93BD-43F0B7D7D0B1}"/>
                </a:ext>
              </a:extLst>
            </p:cNvPr>
            <p:cNvSpPr>
              <a:spLocks/>
            </p:cNvSpPr>
            <p:nvPr userDrawn="1"/>
          </p:nvSpPr>
          <p:spPr bwMode="auto">
            <a:xfrm>
              <a:off x="3415" y="2079"/>
              <a:ext cx="188" cy="279"/>
            </a:xfrm>
            <a:custGeom>
              <a:avLst/>
              <a:gdLst>
                <a:gd name="T0" fmla="*/ 87 w 398"/>
                <a:gd name="T1" fmla="*/ 35 h 589"/>
                <a:gd name="T2" fmla="*/ 218 w 398"/>
                <a:gd name="T3" fmla="*/ 0 h 589"/>
                <a:gd name="T4" fmla="*/ 367 w 398"/>
                <a:gd name="T5" fmla="*/ 6 h 589"/>
                <a:gd name="T6" fmla="*/ 367 w 398"/>
                <a:gd name="T7" fmla="*/ 87 h 589"/>
                <a:gd name="T8" fmla="*/ 314 w 398"/>
                <a:gd name="T9" fmla="*/ 48 h 589"/>
                <a:gd name="T10" fmla="*/ 248 w 398"/>
                <a:gd name="T11" fmla="*/ 36 h 589"/>
                <a:gd name="T12" fmla="*/ 150 w 398"/>
                <a:gd name="T13" fmla="*/ 59 h 589"/>
                <a:gd name="T14" fmla="*/ 133 w 398"/>
                <a:gd name="T15" fmla="*/ 184 h 589"/>
                <a:gd name="T16" fmla="*/ 195 w 398"/>
                <a:gd name="T17" fmla="*/ 233 h 589"/>
                <a:gd name="T18" fmla="*/ 326 w 398"/>
                <a:gd name="T19" fmla="*/ 303 h 589"/>
                <a:gd name="T20" fmla="*/ 384 w 398"/>
                <a:gd name="T21" fmla="*/ 372 h 589"/>
                <a:gd name="T22" fmla="*/ 369 w 398"/>
                <a:gd name="T23" fmla="*/ 493 h 589"/>
                <a:gd name="T24" fmla="*/ 287 w 398"/>
                <a:gd name="T25" fmla="*/ 561 h 589"/>
                <a:gd name="T26" fmla="*/ 149 w 398"/>
                <a:gd name="T27" fmla="*/ 587 h 589"/>
                <a:gd name="T28" fmla="*/ 1 w 398"/>
                <a:gd name="T29" fmla="*/ 557 h 589"/>
                <a:gd name="T30" fmla="*/ 1 w 398"/>
                <a:gd name="T31" fmla="*/ 464 h 589"/>
                <a:gd name="T32" fmla="*/ 75 w 398"/>
                <a:gd name="T33" fmla="*/ 531 h 589"/>
                <a:gd name="T34" fmla="*/ 188 w 398"/>
                <a:gd name="T35" fmla="*/ 551 h 589"/>
                <a:gd name="T36" fmla="*/ 279 w 398"/>
                <a:gd name="T37" fmla="*/ 509 h 589"/>
                <a:gd name="T38" fmla="*/ 297 w 398"/>
                <a:gd name="T39" fmla="*/ 414 h 589"/>
                <a:gd name="T40" fmla="*/ 241 w 398"/>
                <a:gd name="T41" fmla="*/ 346 h 589"/>
                <a:gd name="T42" fmla="*/ 109 w 398"/>
                <a:gd name="T43" fmla="*/ 275 h 589"/>
                <a:gd name="T44" fmla="*/ 40 w 398"/>
                <a:gd name="T45" fmla="*/ 211 h 589"/>
                <a:gd name="T46" fmla="*/ 30 w 398"/>
                <a:gd name="T47" fmla="*/ 113 h 589"/>
                <a:gd name="T48" fmla="*/ 87 w 398"/>
                <a:gd name="T49" fmla="*/ 35 h 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8" h="589">
                  <a:moveTo>
                    <a:pt x="87" y="35"/>
                  </a:moveTo>
                  <a:cubicBezTo>
                    <a:pt x="126" y="10"/>
                    <a:pt x="172" y="1"/>
                    <a:pt x="218" y="0"/>
                  </a:cubicBezTo>
                  <a:cubicBezTo>
                    <a:pt x="268" y="0"/>
                    <a:pt x="317" y="6"/>
                    <a:pt x="367" y="6"/>
                  </a:cubicBezTo>
                  <a:cubicBezTo>
                    <a:pt x="367" y="33"/>
                    <a:pt x="367" y="60"/>
                    <a:pt x="367" y="87"/>
                  </a:cubicBezTo>
                  <a:cubicBezTo>
                    <a:pt x="351" y="72"/>
                    <a:pt x="334" y="57"/>
                    <a:pt x="314" y="48"/>
                  </a:cubicBezTo>
                  <a:cubicBezTo>
                    <a:pt x="293" y="39"/>
                    <a:pt x="270" y="37"/>
                    <a:pt x="248" y="36"/>
                  </a:cubicBezTo>
                  <a:cubicBezTo>
                    <a:pt x="214" y="35"/>
                    <a:pt x="178" y="38"/>
                    <a:pt x="150" y="59"/>
                  </a:cubicBezTo>
                  <a:cubicBezTo>
                    <a:pt x="111" y="86"/>
                    <a:pt x="104" y="147"/>
                    <a:pt x="133" y="184"/>
                  </a:cubicBezTo>
                  <a:cubicBezTo>
                    <a:pt x="149" y="205"/>
                    <a:pt x="171" y="220"/>
                    <a:pt x="195" y="233"/>
                  </a:cubicBezTo>
                  <a:cubicBezTo>
                    <a:pt x="238" y="257"/>
                    <a:pt x="285" y="274"/>
                    <a:pt x="326" y="303"/>
                  </a:cubicBezTo>
                  <a:cubicBezTo>
                    <a:pt x="350" y="320"/>
                    <a:pt x="373" y="343"/>
                    <a:pt x="384" y="372"/>
                  </a:cubicBezTo>
                  <a:cubicBezTo>
                    <a:pt x="398" y="411"/>
                    <a:pt x="392" y="458"/>
                    <a:pt x="369" y="493"/>
                  </a:cubicBezTo>
                  <a:cubicBezTo>
                    <a:pt x="350" y="524"/>
                    <a:pt x="320" y="546"/>
                    <a:pt x="287" y="561"/>
                  </a:cubicBezTo>
                  <a:cubicBezTo>
                    <a:pt x="244" y="581"/>
                    <a:pt x="196" y="589"/>
                    <a:pt x="149" y="587"/>
                  </a:cubicBezTo>
                  <a:cubicBezTo>
                    <a:pt x="99" y="583"/>
                    <a:pt x="48" y="573"/>
                    <a:pt x="1" y="557"/>
                  </a:cubicBezTo>
                  <a:cubicBezTo>
                    <a:pt x="1" y="526"/>
                    <a:pt x="0" y="495"/>
                    <a:pt x="1" y="464"/>
                  </a:cubicBezTo>
                  <a:cubicBezTo>
                    <a:pt x="21" y="490"/>
                    <a:pt x="45" y="516"/>
                    <a:pt x="75" y="531"/>
                  </a:cubicBezTo>
                  <a:cubicBezTo>
                    <a:pt x="109" y="548"/>
                    <a:pt x="149" y="554"/>
                    <a:pt x="188" y="551"/>
                  </a:cubicBezTo>
                  <a:cubicBezTo>
                    <a:pt x="222" y="549"/>
                    <a:pt x="257" y="536"/>
                    <a:pt x="279" y="509"/>
                  </a:cubicBezTo>
                  <a:cubicBezTo>
                    <a:pt x="300" y="483"/>
                    <a:pt x="305" y="446"/>
                    <a:pt x="297" y="414"/>
                  </a:cubicBezTo>
                  <a:cubicBezTo>
                    <a:pt x="288" y="385"/>
                    <a:pt x="266" y="362"/>
                    <a:pt x="241" y="346"/>
                  </a:cubicBezTo>
                  <a:cubicBezTo>
                    <a:pt x="200" y="318"/>
                    <a:pt x="152" y="300"/>
                    <a:pt x="109" y="275"/>
                  </a:cubicBezTo>
                  <a:cubicBezTo>
                    <a:pt x="82" y="259"/>
                    <a:pt x="56" y="239"/>
                    <a:pt x="40" y="211"/>
                  </a:cubicBezTo>
                  <a:cubicBezTo>
                    <a:pt x="23" y="182"/>
                    <a:pt x="21" y="145"/>
                    <a:pt x="30" y="113"/>
                  </a:cubicBezTo>
                  <a:cubicBezTo>
                    <a:pt x="38" y="81"/>
                    <a:pt x="60" y="53"/>
                    <a:pt x="87" y="3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Freeform 15">
              <a:extLst>
                <a:ext uri="{FF2B5EF4-FFF2-40B4-BE49-F238E27FC236}">
                  <a16:creationId xmlns:a16="http://schemas.microsoft.com/office/drawing/2014/main" id="{7B9DD75B-9E6B-4CD3-B01A-EFE21C61DBFD}"/>
                </a:ext>
              </a:extLst>
            </p:cNvPr>
            <p:cNvSpPr>
              <a:spLocks/>
            </p:cNvSpPr>
            <p:nvPr userDrawn="1"/>
          </p:nvSpPr>
          <p:spPr bwMode="auto">
            <a:xfrm>
              <a:off x="3625" y="2086"/>
              <a:ext cx="244" cy="272"/>
            </a:xfrm>
            <a:custGeom>
              <a:avLst/>
              <a:gdLst>
                <a:gd name="T0" fmla="*/ 0 w 516"/>
                <a:gd name="T1" fmla="*/ 0 h 576"/>
                <a:gd name="T2" fmla="*/ 129 w 516"/>
                <a:gd name="T3" fmla="*/ 0 h 576"/>
                <a:gd name="T4" fmla="*/ 108 w 516"/>
                <a:gd name="T5" fmla="*/ 110 h 576"/>
                <a:gd name="T6" fmla="*/ 108 w 516"/>
                <a:gd name="T7" fmla="*/ 325 h 576"/>
                <a:gd name="T8" fmla="*/ 113 w 516"/>
                <a:gd name="T9" fmla="*/ 418 h 576"/>
                <a:gd name="T10" fmla="*/ 158 w 516"/>
                <a:gd name="T11" fmla="*/ 494 h 576"/>
                <a:gd name="T12" fmla="*/ 260 w 516"/>
                <a:gd name="T13" fmla="*/ 522 h 576"/>
                <a:gd name="T14" fmla="*/ 352 w 516"/>
                <a:gd name="T15" fmla="*/ 499 h 576"/>
                <a:gd name="T16" fmla="*/ 394 w 516"/>
                <a:gd name="T17" fmla="*/ 434 h 576"/>
                <a:gd name="T18" fmla="*/ 405 w 516"/>
                <a:gd name="T19" fmla="*/ 325 h 576"/>
                <a:gd name="T20" fmla="*/ 408 w 516"/>
                <a:gd name="T21" fmla="*/ 152 h 576"/>
                <a:gd name="T22" fmla="*/ 407 w 516"/>
                <a:gd name="T23" fmla="*/ 82 h 576"/>
                <a:gd name="T24" fmla="*/ 387 w 516"/>
                <a:gd name="T25" fmla="*/ 0 h 576"/>
                <a:gd name="T26" fmla="*/ 516 w 516"/>
                <a:gd name="T27" fmla="*/ 0 h 576"/>
                <a:gd name="T28" fmla="*/ 498 w 516"/>
                <a:gd name="T29" fmla="*/ 51 h 576"/>
                <a:gd name="T30" fmla="*/ 495 w 516"/>
                <a:gd name="T31" fmla="*/ 149 h 576"/>
                <a:gd name="T32" fmla="*/ 495 w 516"/>
                <a:gd name="T33" fmla="*/ 464 h 576"/>
                <a:gd name="T34" fmla="*/ 516 w 516"/>
                <a:gd name="T35" fmla="*/ 559 h 576"/>
                <a:gd name="T36" fmla="*/ 401 w 516"/>
                <a:gd name="T37" fmla="*/ 564 h 576"/>
                <a:gd name="T38" fmla="*/ 404 w 516"/>
                <a:gd name="T39" fmla="*/ 504 h 576"/>
                <a:gd name="T40" fmla="*/ 399 w 516"/>
                <a:gd name="T41" fmla="*/ 504 h 576"/>
                <a:gd name="T42" fmla="*/ 291 w 516"/>
                <a:gd name="T43" fmla="*/ 563 h 576"/>
                <a:gd name="T44" fmla="*/ 160 w 516"/>
                <a:gd name="T45" fmla="*/ 570 h 576"/>
                <a:gd name="T46" fmla="*/ 56 w 516"/>
                <a:gd name="T47" fmla="*/ 524 h 576"/>
                <a:gd name="T48" fmla="*/ 21 w 516"/>
                <a:gd name="T49" fmla="*/ 422 h 576"/>
                <a:gd name="T50" fmla="*/ 21 w 516"/>
                <a:gd name="T51" fmla="*/ 105 h 576"/>
                <a:gd name="T52" fmla="*/ 0 w 516"/>
                <a:gd name="T53" fmla="*/ 0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16" h="576">
                  <a:moveTo>
                    <a:pt x="0" y="0"/>
                  </a:moveTo>
                  <a:cubicBezTo>
                    <a:pt x="43" y="0"/>
                    <a:pt x="86" y="0"/>
                    <a:pt x="129" y="0"/>
                  </a:cubicBezTo>
                  <a:cubicBezTo>
                    <a:pt x="108" y="33"/>
                    <a:pt x="108" y="73"/>
                    <a:pt x="108" y="110"/>
                  </a:cubicBezTo>
                  <a:cubicBezTo>
                    <a:pt x="108" y="182"/>
                    <a:pt x="108" y="253"/>
                    <a:pt x="108" y="325"/>
                  </a:cubicBezTo>
                  <a:cubicBezTo>
                    <a:pt x="108" y="356"/>
                    <a:pt x="106" y="387"/>
                    <a:pt x="113" y="418"/>
                  </a:cubicBezTo>
                  <a:cubicBezTo>
                    <a:pt x="119" y="447"/>
                    <a:pt x="134" y="475"/>
                    <a:pt x="158" y="494"/>
                  </a:cubicBezTo>
                  <a:cubicBezTo>
                    <a:pt x="187" y="516"/>
                    <a:pt x="224" y="522"/>
                    <a:pt x="260" y="522"/>
                  </a:cubicBezTo>
                  <a:cubicBezTo>
                    <a:pt x="292" y="522"/>
                    <a:pt x="326" y="518"/>
                    <a:pt x="352" y="499"/>
                  </a:cubicBezTo>
                  <a:cubicBezTo>
                    <a:pt x="374" y="484"/>
                    <a:pt x="387" y="459"/>
                    <a:pt x="394" y="434"/>
                  </a:cubicBezTo>
                  <a:cubicBezTo>
                    <a:pt x="404" y="398"/>
                    <a:pt x="403" y="361"/>
                    <a:pt x="405" y="325"/>
                  </a:cubicBezTo>
                  <a:cubicBezTo>
                    <a:pt x="409" y="267"/>
                    <a:pt x="408" y="209"/>
                    <a:pt x="408" y="152"/>
                  </a:cubicBezTo>
                  <a:cubicBezTo>
                    <a:pt x="408" y="128"/>
                    <a:pt x="409" y="105"/>
                    <a:pt x="407" y="82"/>
                  </a:cubicBezTo>
                  <a:cubicBezTo>
                    <a:pt x="406" y="54"/>
                    <a:pt x="402" y="25"/>
                    <a:pt x="387" y="0"/>
                  </a:cubicBezTo>
                  <a:cubicBezTo>
                    <a:pt x="430" y="0"/>
                    <a:pt x="473" y="0"/>
                    <a:pt x="516" y="0"/>
                  </a:cubicBezTo>
                  <a:cubicBezTo>
                    <a:pt x="506" y="16"/>
                    <a:pt x="501" y="33"/>
                    <a:pt x="498" y="51"/>
                  </a:cubicBezTo>
                  <a:cubicBezTo>
                    <a:pt x="494" y="84"/>
                    <a:pt x="495" y="117"/>
                    <a:pt x="495" y="149"/>
                  </a:cubicBezTo>
                  <a:cubicBezTo>
                    <a:pt x="495" y="254"/>
                    <a:pt x="495" y="359"/>
                    <a:pt x="495" y="464"/>
                  </a:cubicBezTo>
                  <a:cubicBezTo>
                    <a:pt x="496" y="496"/>
                    <a:pt x="497" y="531"/>
                    <a:pt x="516" y="559"/>
                  </a:cubicBezTo>
                  <a:cubicBezTo>
                    <a:pt x="478" y="561"/>
                    <a:pt x="439" y="563"/>
                    <a:pt x="401" y="564"/>
                  </a:cubicBezTo>
                  <a:cubicBezTo>
                    <a:pt x="402" y="544"/>
                    <a:pt x="405" y="524"/>
                    <a:pt x="404" y="504"/>
                  </a:cubicBezTo>
                  <a:cubicBezTo>
                    <a:pt x="403" y="504"/>
                    <a:pt x="400" y="504"/>
                    <a:pt x="399" y="504"/>
                  </a:cubicBezTo>
                  <a:cubicBezTo>
                    <a:pt x="368" y="531"/>
                    <a:pt x="331" y="552"/>
                    <a:pt x="291" y="563"/>
                  </a:cubicBezTo>
                  <a:cubicBezTo>
                    <a:pt x="249" y="575"/>
                    <a:pt x="204" y="576"/>
                    <a:pt x="160" y="570"/>
                  </a:cubicBezTo>
                  <a:cubicBezTo>
                    <a:pt x="122" y="565"/>
                    <a:pt x="83" y="552"/>
                    <a:pt x="56" y="524"/>
                  </a:cubicBezTo>
                  <a:cubicBezTo>
                    <a:pt x="31" y="497"/>
                    <a:pt x="21" y="459"/>
                    <a:pt x="21" y="422"/>
                  </a:cubicBezTo>
                  <a:cubicBezTo>
                    <a:pt x="21" y="105"/>
                    <a:pt x="21" y="105"/>
                    <a:pt x="21" y="105"/>
                  </a:cubicBezTo>
                  <a:cubicBezTo>
                    <a:pt x="20" y="70"/>
                    <a:pt x="19" y="31"/>
                    <a:pt x="0"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16">
              <a:extLst>
                <a:ext uri="{FF2B5EF4-FFF2-40B4-BE49-F238E27FC236}">
                  <a16:creationId xmlns:a16="http://schemas.microsoft.com/office/drawing/2014/main" id="{F6F330A0-4113-4DF3-9F8D-095C8C9B2B67}"/>
                </a:ext>
              </a:extLst>
            </p:cNvPr>
            <p:cNvSpPr>
              <a:spLocks/>
            </p:cNvSpPr>
            <p:nvPr userDrawn="1"/>
          </p:nvSpPr>
          <p:spPr bwMode="auto">
            <a:xfrm>
              <a:off x="4373" y="2086"/>
              <a:ext cx="184" cy="264"/>
            </a:xfrm>
            <a:custGeom>
              <a:avLst/>
              <a:gdLst>
                <a:gd name="T0" fmla="*/ 3 w 389"/>
                <a:gd name="T1" fmla="*/ 0 h 559"/>
                <a:gd name="T2" fmla="*/ 340 w 389"/>
                <a:gd name="T3" fmla="*/ 0 h 559"/>
                <a:gd name="T4" fmla="*/ 344 w 389"/>
                <a:gd name="T5" fmla="*/ 68 h 559"/>
                <a:gd name="T6" fmla="*/ 225 w 389"/>
                <a:gd name="T7" fmla="*/ 36 h 559"/>
                <a:gd name="T8" fmla="*/ 111 w 389"/>
                <a:gd name="T9" fmla="*/ 35 h 559"/>
                <a:gd name="T10" fmla="*/ 111 w 389"/>
                <a:gd name="T11" fmla="*/ 245 h 559"/>
                <a:gd name="T12" fmla="*/ 338 w 389"/>
                <a:gd name="T13" fmla="*/ 239 h 559"/>
                <a:gd name="T14" fmla="*/ 277 w 389"/>
                <a:gd name="T15" fmla="*/ 276 h 559"/>
                <a:gd name="T16" fmla="*/ 111 w 389"/>
                <a:gd name="T17" fmla="*/ 289 h 559"/>
                <a:gd name="T18" fmla="*/ 111 w 389"/>
                <a:gd name="T19" fmla="*/ 524 h 559"/>
                <a:gd name="T20" fmla="*/ 210 w 389"/>
                <a:gd name="T21" fmla="*/ 524 h 559"/>
                <a:gd name="T22" fmla="*/ 268 w 389"/>
                <a:gd name="T23" fmla="*/ 521 h 559"/>
                <a:gd name="T24" fmla="*/ 389 w 389"/>
                <a:gd name="T25" fmla="*/ 474 h 559"/>
                <a:gd name="T26" fmla="*/ 372 w 389"/>
                <a:gd name="T27" fmla="*/ 555 h 559"/>
                <a:gd name="T28" fmla="*/ 291 w 389"/>
                <a:gd name="T29" fmla="*/ 559 h 559"/>
                <a:gd name="T30" fmla="*/ 0 w 389"/>
                <a:gd name="T31" fmla="*/ 559 h 559"/>
                <a:gd name="T32" fmla="*/ 24 w 389"/>
                <a:gd name="T33" fmla="*/ 429 h 559"/>
                <a:gd name="T34" fmla="*/ 24 w 389"/>
                <a:gd name="T35" fmla="*/ 108 h 559"/>
                <a:gd name="T36" fmla="*/ 3 w 389"/>
                <a:gd name="T37" fmla="*/ 0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9" h="559">
                  <a:moveTo>
                    <a:pt x="3" y="0"/>
                  </a:moveTo>
                  <a:cubicBezTo>
                    <a:pt x="115" y="0"/>
                    <a:pt x="228" y="0"/>
                    <a:pt x="340" y="0"/>
                  </a:cubicBezTo>
                  <a:cubicBezTo>
                    <a:pt x="341" y="23"/>
                    <a:pt x="343" y="45"/>
                    <a:pt x="344" y="68"/>
                  </a:cubicBezTo>
                  <a:cubicBezTo>
                    <a:pt x="310" y="43"/>
                    <a:pt x="266" y="38"/>
                    <a:pt x="225" y="36"/>
                  </a:cubicBezTo>
                  <a:cubicBezTo>
                    <a:pt x="187" y="35"/>
                    <a:pt x="149" y="36"/>
                    <a:pt x="111" y="35"/>
                  </a:cubicBezTo>
                  <a:cubicBezTo>
                    <a:pt x="111" y="105"/>
                    <a:pt x="111" y="175"/>
                    <a:pt x="111" y="245"/>
                  </a:cubicBezTo>
                  <a:cubicBezTo>
                    <a:pt x="187" y="245"/>
                    <a:pt x="263" y="245"/>
                    <a:pt x="338" y="239"/>
                  </a:cubicBezTo>
                  <a:cubicBezTo>
                    <a:pt x="324" y="259"/>
                    <a:pt x="300" y="269"/>
                    <a:pt x="277" y="276"/>
                  </a:cubicBezTo>
                  <a:cubicBezTo>
                    <a:pt x="223" y="290"/>
                    <a:pt x="167" y="289"/>
                    <a:pt x="111" y="289"/>
                  </a:cubicBezTo>
                  <a:cubicBezTo>
                    <a:pt x="111" y="367"/>
                    <a:pt x="111" y="445"/>
                    <a:pt x="111" y="524"/>
                  </a:cubicBezTo>
                  <a:cubicBezTo>
                    <a:pt x="144" y="524"/>
                    <a:pt x="177" y="524"/>
                    <a:pt x="210" y="524"/>
                  </a:cubicBezTo>
                  <a:cubicBezTo>
                    <a:pt x="229" y="523"/>
                    <a:pt x="249" y="524"/>
                    <a:pt x="268" y="521"/>
                  </a:cubicBezTo>
                  <a:cubicBezTo>
                    <a:pt x="311" y="516"/>
                    <a:pt x="355" y="502"/>
                    <a:pt x="389" y="474"/>
                  </a:cubicBezTo>
                  <a:cubicBezTo>
                    <a:pt x="383" y="501"/>
                    <a:pt x="378" y="528"/>
                    <a:pt x="372" y="555"/>
                  </a:cubicBezTo>
                  <a:cubicBezTo>
                    <a:pt x="345" y="557"/>
                    <a:pt x="318" y="559"/>
                    <a:pt x="291" y="559"/>
                  </a:cubicBezTo>
                  <a:cubicBezTo>
                    <a:pt x="194" y="559"/>
                    <a:pt x="97" y="559"/>
                    <a:pt x="0" y="559"/>
                  </a:cubicBezTo>
                  <a:cubicBezTo>
                    <a:pt x="25" y="521"/>
                    <a:pt x="24" y="473"/>
                    <a:pt x="24" y="429"/>
                  </a:cubicBezTo>
                  <a:cubicBezTo>
                    <a:pt x="24" y="322"/>
                    <a:pt x="24" y="215"/>
                    <a:pt x="24" y="108"/>
                  </a:cubicBezTo>
                  <a:cubicBezTo>
                    <a:pt x="24" y="71"/>
                    <a:pt x="24" y="32"/>
                    <a:pt x="3"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17">
              <a:extLst>
                <a:ext uri="{FF2B5EF4-FFF2-40B4-BE49-F238E27FC236}">
                  <a16:creationId xmlns:a16="http://schemas.microsoft.com/office/drawing/2014/main" id="{3DE42650-2150-49FE-8C70-FC71EDC77674}"/>
                </a:ext>
              </a:extLst>
            </p:cNvPr>
            <p:cNvSpPr>
              <a:spLocks/>
            </p:cNvSpPr>
            <p:nvPr userDrawn="1"/>
          </p:nvSpPr>
          <p:spPr bwMode="auto">
            <a:xfrm>
              <a:off x="4544" y="2086"/>
              <a:ext cx="234" cy="264"/>
            </a:xfrm>
            <a:custGeom>
              <a:avLst/>
              <a:gdLst>
                <a:gd name="T0" fmla="*/ 0 w 496"/>
                <a:gd name="T1" fmla="*/ 0 h 559"/>
                <a:gd name="T2" fmla="*/ 95 w 496"/>
                <a:gd name="T3" fmla="*/ 1 h 559"/>
                <a:gd name="T4" fmla="*/ 135 w 496"/>
                <a:gd name="T5" fmla="*/ 22 h 559"/>
                <a:gd name="T6" fmla="*/ 190 w 496"/>
                <a:gd name="T7" fmla="*/ 131 h 559"/>
                <a:gd name="T8" fmla="*/ 242 w 496"/>
                <a:gd name="T9" fmla="*/ 250 h 559"/>
                <a:gd name="T10" fmla="*/ 254 w 496"/>
                <a:gd name="T11" fmla="*/ 275 h 559"/>
                <a:gd name="T12" fmla="*/ 267 w 496"/>
                <a:gd name="T13" fmla="*/ 267 h 559"/>
                <a:gd name="T14" fmla="*/ 336 w 496"/>
                <a:gd name="T15" fmla="*/ 154 h 559"/>
                <a:gd name="T16" fmla="*/ 387 w 496"/>
                <a:gd name="T17" fmla="*/ 51 h 559"/>
                <a:gd name="T18" fmla="*/ 374 w 496"/>
                <a:gd name="T19" fmla="*/ 0 h 559"/>
                <a:gd name="T20" fmla="*/ 496 w 496"/>
                <a:gd name="T21" fmla="*/ 0 h 559"/>
                <a:gd name="T22" fmla="*/ 404 w 496"/>
                <a:gd name="T23" fmla="*/ 130 h 559"/>
                <a:gd name="T24" fmla="*/ 329 w 496"/>
                <a:gd name="T25" fmla="*/ 237 h 559"/>
                <a:gd name="T26" fmla="*/ 288 w 496"/>
                <a:gd name="T27" fmla="*/ 334 h 559"/>
                <a:gd name="T28" fmla="*/ 282 w 496"/>
                <a:gd name="T29" fmla="*/ 420 h 559"/>
                <a:gd name="T30" fmla="*/ 286 w 496"/>
                <a:gd name="T31" fmla="*/ 515 h 559"/>
                <a:gd name="T32" fmla="*/ 303 w 496"/>
                <a:gd name="T33" fmla="*/ 559 h 559"/>
                <a:gd name="T34" fmla="*/ 174 w 496"/>
                <a:gd name="T35" fmla="*/ 559 h 559"/>
                <a:gd name="T36" fmla="*/ 194 w 496"/>
                <a:gd name="T37" fmla="*/ 475 h 559"/>
                <a:gd name="T38" fmla="*/ 194 w 496"/>
                <a:gd name="T39" fmla="*/ 392 h 559"/>
                <a:gd name="T40" fmla="*/ 192 w 496"/>
                <a:gd name="T41" fmla="*/ 332 h 559"/>
                <a:gd name="T42" fmla="*/ 140 w 496"/>
                <a:gd name="T43" fmla="*/ 197 h 559"/>
                <a:gd name="T44" fmla="*/ 68 w 496"/>
                <a:gd name="T45" fmla="*/ 78 h 559"/>
                <a:gd name="T46" fmla="*/ 0 w 496"/>
                <a:gd name="T47" fmla="*/ 0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6" h="559">
                  <a:moveTo>
                    <a:pt x="0" y="0"/>
                  </a:moveTo>
                  <a:cubicBezTo>
                    <a:pt x="31" y="1"/>
                    <a:pt x="63" y="0"/>
                    <a:pt x="95" y="1"/>
                  </a:cubicBezTo>
                  <a:cubicBezTo>
                    <a:pt x="111" y="1"/>
                    <a:pt x="127" y="8"/>
                    <a:pt x="135" y="22"/>
                  </a:cubicBezTo>
                  <a:cubicBezTo>
                    <a:pt x="156" y="57"/>
                    <a:pt x="173" y="94"/>
                    <a:pt x="190" y="131"/>
                  </a:cubicBezTo>
                  <a:cubicBezTo>
                    <a:pt x="208" y="170"/>
                    <a:pt x="225" y="210"/>
                    <a:pt x="242" y="250"/>
                  </a:cubicBezTo>
                  <a:cubicBezTo>
                    <a:pt x="246" y="258"/>
                    <a:pt x="247" y="268"/>
                    <a:pt x="254" y="275"/>
                  </a:cubicBezTo>
                  <a:cubicBezTo>
                    <a:pt x="260" y="279"/>
                    <a:pt x="264" y="271"/>
                    <a:pt x="267" y="267"/>
                  </a:cubicBezTo>
                  <a:cubicBezTo>
                    <a:pt x="289" y="229"/>
                    <a:pt x="313" y="192"/>
                    <a:pt x="336" y="154"/>
                  </a:cubicBezTo>
                  <a:cubicBezTo>
                    <a:pt x="356" y="122"/>
                    <a:pt x="377" y="88"/>
                    <a:pt x="387" y="51"/>
                  </a:cubicBezTo>
                  <a:cubicBezTo>
                    <a:pt x="391" y="33"/>
                    <a:pt x="387" y="14"/>
                    <a:pt x="374" y="0"/>
                  </a:cubicBezTo>
                  <a:cubicBezTo>
                    <a:pt x="415" y="0"/>
                    <a:pt x="455" y="0"/>
                    <a:pt x="496" y="0"/>
                  </a:cubicBezTo>
                  <a:cubicBezTo>
                    <a:pt x="466" y="44"/>
                    <a:pt x="435" y="87"/>
                    <a:pt x="404" y="130"/>
                  </a:cubicBezTo>
                  <a:cubicBezTo>
                    <a:pt x="379" y="166"/>
                    <a:pt x="352" y="200"/>
                    <a:pt x="329" y="237"/>
                  </a:cubicBezTo>
                  <a:cubicBezTo>
                    <a:pt x="310" y="267"/>
                    <a:pt x="295" y="299"/>
                    <a:pt x="288" y="334"/>
                  </a:cubicBezTo>
                  <a:cubicBezTo>
                    <a:pt x="282" y="362"/>
                    <a:pt x="281" y="391"/>
                    <a:pt x="282" y="420"/>
                  </a:cubicBezTo>
                  <a:cubicBezTo>
                    <a:pt x="282" y="452"/>
                    <a:pt x="280" y="484"/>
                    <a:pt x="286" y="515"/>
                  </a:cubicBezTo>
                  <a:cubicBezTo>
                    <a:pt x="288" y="531"/>
                    <a:pt x="294" y="546"/>
                    <a:pt x="303" y="559"/>
                  </a:cubicBezTo>
                  <a:cubicBezTo>
                    <a:pt x="260" y="559"/>
                    <a:pt x="217" y="559"/>
                    <a:pt x="174" y="559"/>
                  </a:cubicBezTo>
                  <a:cubicBezTo>
                    <a:pt x="190" y="534"/>
                    <a:pt x="193" y="504"/>
                    <a:pt x="194" y="475"/>
                  </a:cubicBezTo>
                  <a:cubicBezTo>
                    <a:pt x="195" y="448"/>
                    <a:pt x="194" y="420"/>
                    <a:pt x="194" y="392"/>
                  </a:cubicBezTo>
                  <a:cubicBezTo>
                    <a:pt x="194" y="372"/>
                    <a:pt x="196" y="352"/>
                    <a:pt x="192" y="332"/>
                  </a:cubicBezTo>
                  <a:cubicBezTo>
                    <a:pt x="184" y="284"/>
                    <a:pt x="162" y="240"/>
                    <a:pt x="140" y="197"/>
                  </a:cubicBezTo>
                  <a:cubicBezTo>
                    <a:pt x="118" y="156"/>
                    <a:pt x="95" y="116"/>
                    <a:pt x="68" y="78"/>
                  </a:cubicBezTo>
                  <a:cubicBezTo>
                    <a:pt x="48" y="50"/>
                    <a:pt x="26" y="23"/>
                    <a:pt x="0"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Freeform 18">
              <a:extLst>
                <a:ext uri="{FF2B5EF4-FFF2-40B4-BE49-F238E27FC236}">
                  <a16:creationId xmlns:a16="http://schemas.microsoft.com/office/drawing/2014/main" id="{DC5A5F2F-2DE1-4A5D-A477-15B9CE8F4F8B}"/>
                </a:ext>
              </a:extLst>
            </p:cNvPr>
            <p:cNvSpPr>
              <a:spLocks noEditPoints="1"/>
            </p:cNvSpPr>
            <p:nvPr userDrawn="1"/>
          </p:nvSpPr>
          <p:spPr bwMode="auto">
            <a:xfrm>
              <a:off x="3995" y="1929"/>
              <a:ext cx="116" cy="121"/>
            </a:xfrm>
            <a:custGeom>
              <a:avLst/>
              <a:gdLst>
                <a:gd name="T0" fmla="*/ 176 w 247"/>
                <a:gd name="T1" fmla="*/ 184 h 254"/>
                <a:gd name="T2" fmla="*/ 123 w 247"/>
                <a:gd name="T3" fmla="*/ 124 h 254"/>
                <a:gd name="T4" fmla="*/ 185 w 247"/>
                <a:gd name="T5" fmla="*/ 83 h 254"/>
                <a:gd name="T6" fmla="*/ 183 w 247"/>
                <a:gd name="T7" fmla="*/ 23 h 254"/>
                <a:gd name="T8" fmla="*/ 124 w 247"/>
                <a:gd name="T9" fmla="*/ 1 h 254"/>
                <a:gd name="T10" fmla="*/ 3 w 247"/>
                <a:gd name="T11" fmla="*/ 5 h 254"/>
                <a:gd name="T12" fmla="*/ 13 w 247"/>
                <a:gd name="T13" fmla="*/ 47 h 254"/>
                <a:gd name="T14" fmla="*/ 13 w 247"/>
                <a:gd name="T15" fmla="*/ 195 h 254"/>
                <a:gd name="T16" fmla="*/ 0 w 247"/>
                <a:gd name="T17" fmla="*/ 254 h 254"/>
                <a:gd name="T18" fmla="*/ 66 w 247"/>
                <a:gd name="T19" fmla="*/ 254 h 254"/>
                <a:gd name="T20" fmla="*/ 56 w 247"/>
                <a:gd name="T21" fmla="*/ 209 h 254"/>
                <a:gd name="T22" fmla="*/ 56 w 247"/>
                <a:gd name="T23" fmla="*/ 133 h 254"/>
                <a:gd name="T24" fmla="*/ 80 w 247"/>
                <a:gd name="T25" fmla="*/ 138 h 254"/>
                <a:gd name="T26" fmla="*/ 104 w 247"/>
                <a:gd name="T27" fmla="*/ 160 h 254"/>
                <a:gd name="T28" fmla="*/ 170 w 247"/>
                <a:gd name="T29" fmla="*/ 237 h 254"/>
                <a:gd name="T30" fmla="*/ 201 w 247"/>
                <a:gd name="T31" fmla="*/ 254 h 254"/>
                <a:gd name="T32" fmla="*/ 247 w 247"/>
                <a:gd name="T33" fmla="*/ 254 h 254"/>
                <a:gd name="T34" fmla="*/ 176 w 247"/>
                <a:gd name="T35" fmla="*/ 184 h 254"/>
                <a:gd name="T36" fmla="*/ 56 w 247"/>
                <a:gd name="T37" fmla="*/ 117 h 254"/>
                <a:gd name="T38" fmla="*/ 58 w 247"/>
                <a:gd name="T39" fmla="*/ 16 h 254"/>
                <a:gd name="T40" fmla="*/ 114 w 247"/>
                <a:gd name="T41" fmla="*/ 19 h 254"/>
                <a:gd name="T42" fmla="*/ 147 w 247"/>
                <a:gd name="T43" fmla="*/ 40 h 254"/>
                <a:gd name="T44" fmla="*/ 128 w 247"/>
                <a:gd name="T45" fmla="*/ 106 h 254"/>
                <a:gd name="T46" fmla="*/ 56 w 247"/>
                <a:gd name="T47" fmla="*/ 117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47" h="254">
                  <a:moveTo>
                    <a:pt x="176" y="184"/>
                  </a:moveTo>
                  <a:cubicBezTo>
                    <a:pt x="159" y="164"/>
                    <a:pt x="140" y="144"/>
                    <a:pt x="123" y="124"/>
                  </a:cubicBezTo>
                  <a:cubicBezTo>
                    <a:pt x="147" y="116"/>
                    <a:pt x="170" y="104"/>
                    <a:pt x="185" y="83"/>
                  </a:cubicBezTo>
                  <a:cubicBezTo>
                    <a:pt x="197" y="65"/>
                    <a:pt x="198" y="39"/>
                    <a:pt x="183" y="23"/>
                  </a:cubicBezTo>
                  <a:cubicBezTo>
                    <a:pt x="168" y="6"/>
                    <a:pt x="145" y="1"/>
                    <a:pt x="124" y="1"/>
                  </a:cubicBezTo>
                  <a:cubicBezTo>
                    <a:pt x="83" y="0"/>
                    <a:pt x="43" y="5"/>
                    <a:pt x="3" y="5"/>
                  </a:cubicBezTo>
                  <a:cubicBezTo>
                    <a:pt x="11" y="17"/>
                    <a:pt x="13" y="32"/>
                    <a:pt x="13" y="47"/>
                  </a:cubicBezTo>
                  <a:cubicBezTo>
                    <a:pt x="13" y="96"/>
                    <a:pt x="13" y="146"/>
                    <a:pt x="13" y="195"/>
                  </a:cubicBezTo>
                  <a:cubicBezTo>
                    <a:pt x="13" y="215"/>
                    <a:pt x="13" y="237"/>
                    <a:pt x="0" y="254"/>
                  </a:cubicBezTo>
                  <a:cubicBezTo>
                    <a:pt x="22" y="254"/>
                    <a:pt x="44" y="254"/>
                    <a:pt x="66" y="254"/>
                  </a:cubicBezTo>
                  <a:cubicBezTo>
                    <a:pt x="58" y="241"/>
                    <a:pt x="56" y="224"/>
                    <a:pt x="56" y="209"/>
                  </a:cubicBezTo>
                  <a:cubicBezTo>
                    <a:pt x="56" y="183"/>
                    <a:pt x="56" y="158"/>
                    <a:pt x="56" y="133"/>
                  </a:cubicBezTo>
                  <a:cubicBezTo>
                    <a:pt x="64" y="133"/>
                    <a:pt x="72" y="134"/>
                    <a:pt x="80" y="138"/>
                  </a:cubicBezTo>
                  <a:cubicBezTo>
                    <a:pt x="90" y="142"/>
                    <a:pt x="96" y="152"/>
                    <a:pt x="104" y="160"/>
                  </a:cubicBezTo>
                  <a:cubicBezTo>
                    <a:pt x="126" y="185"/>
                    <a:pt x="148" y="211"/>
                    <a:pt x="170" y="237"/>
                  </a:cubicBezTo>
                  <a:cubicBezTo>
                    <a:pt x="178" y="246"/>
                    <a:pt x="189" y="253"/>
                    <a:pt x="201" y="254"/>
                  </a:cubicBezTo>
                  <a:cubicBezTo>
                    <a:pt x="216" y="254"/>
                    <a:pt x="232" y="254"/>
                    <a:pt x="247" y="254"/>
                  </a:cubicBezTo>
                  <a:cubicBezTo>
                    <a:pt x="219" y="235"/>
                    <a:pt x="199" y="209"/>
                    <a:pt x="176" y="184"/>
                  </a:cubicBezTo>
                  <a:moveTo>
                    <a:pt x="56" y="117"/>
                  </a:moveTo>
                  <a:cubicBezTo>
                    <a:pt x="57" y="84"/>
                    <a:pt x="55" y="50"/>
                    <a:pt x="58" y="16"/>
                  </a:cubicBezTo>
                  <a:cubicBezTo>
                    <a:pt x="77" y="16"/>
                    <a:pt x="96" y="16"/>
                    <a:pt x="114" y="19"/>
                  </a:cubicBezTo>
                  <a:cubicBezTo>
                    <a:pt x="127" y="21"/>
                    <a:pt x="141" y="27"/>
                    <a:pt x="147" y="40"/>
                  </a:cubicBezTo>
                  <a:cubicBezTo>
                    <a:pt x="155" y="63"/>
                    <a:pt x="149" y="93"/>
                    <a:pt x="128" y="106"/>
                  </a:cubicBezTo>
                  <a:cubicBezTo>
                    <a:pt x="107" y="120"/>
                    <a:pt x="80" y="119"/>
                    <a:pt x="56" y="11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19">
              <a:extLst>
                <a:ext uri="{FF2B5EF4-FFF2-40B4-BE49-F238E27FC236}">
                  <a16:creationId xmlns:a16="http://schemas.microsoft.com/office/drawing/2014/main" id="{66F157E9-50F9-4736-9826-079A1783B01A}"/>
                </a:ext>
              </a:extLst>
            </p:cNvPr>
            <p:cNvSpPr>
              <a:spLocks noEditPoints="1"/>
            </p:cNvSpPr>
            <p:nvPr userDrawn="1"/>
          </p:nvSpPr>
          <p:spPr bwMode="auto">
            <a:xfrm>
              <a:off x="4555" y="1928"/>
              <a:ext cx="147" cy="127"/>
            </a:xfrm>
            <a:custGeom>
              <a:avLst/>
              <a:gdLst>
                <a:gd name="T0" fmla="*/ 272 w 313"/>
                <a:gd name="T1" fmla="*/ 39 h 269"/>
                <a:gd name="T2" fmla="*/ 148 w 313"/>
                <a:gd name="T3" fmla="*/ 3 h 269"/>
                <a:gd name="T4" fmla="*/ 35 w 313"/>
                <a:gd name="T5" fmla="*/ 56 h 269"/>
                <a:gd name="T6" fmla="*/ 20 w 313"/>
                <a:gd name="T7" fmla="*/ 196 h 269"/>
                <a:gd name="T8" fmla="*/ 109 w 313"/>
                <a:gd name="T9" fmla="*/ 260 h 269"/>
                <a:gd name="T10" fmla="*/ 245 w 313"/>
                <a:gd name="T11" fmla="*/ 242 h 269"/>
                <a:gd name="T12" fmla="*/ 305 w 313"/>
                <a:gd name="T13" fmla="*/ 155 h 269"/>
                <a:gd name="T14" fmla="*/ 272 w 313"/>
                <a:gd name="T15" fmla="*/ 39 h 269"/>
                <a:gd name="T16" fmla="*/ 256 w 313"/>
                <a:gd name="T17" fmla="*/ 155 h 269"/>
                <a:gd name="T18" fmla="*/ 227 w 313"/>
                <a:gd name="T19" fmla="*/ 221 h 269"/>
                <a:gd name="T20" fmla="*/ 165 w 313"/>
                <a:gd name="T21" fmla="*/ 247 h 269"/>
                <a:gd name="T22" fmla="*/ 104 w 313"/>
                <a:gd name="T23" fmla="*/ 232 h 269"/>
                <a:gd name="T24" fmla="*/ 59 w 313"/>
                <a:gd name="T25" fmla="*/ 130 h 269"/>
                <a:gd name="T26" fmla="*/ 82 w 313"/>
                <a:gd name="T27" fmla="*/ 53 h 269"/>
                <a:gd name="T28" fmla="*/ 140 w 313"/>
                <a:gd name="T29" fmla="*/ 21 h 269"/>
                <a:gd name="T30" fmla="*/ 203 w 313"/>
                <a:gd name="T31" fmla="*/ 30 h 269"/>
                <a:gd name="T32" fmla="*/ 243 w 313"/>
                <a:gd name="T33" fmla="*/ 72 h 269"/>
                <a:gd name="T34" fmla="*/ 256 w 313"/>
                <a:gd name="T35" fmla="*/ 155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13" h="269">
                  <a:moveTo>
                    <a:pt x="272" y="39"/>
                  </a:moveTo>
                  <a:cubicBezTo>
                    <a:pt x="239" y="8"/>
                    <a:pt x="191" y="0"/>
                    <a:pt x="148" y="3"/>
                  </a:cubicBezTo>
                  <a:cubicBezTo>
                    <a:pt x="106" y="5"/>
                    <a:pt x="62" y="21"/>
                    <a:pt x="35" y="56"/>
                  </a:cubicBezTo>
                  <a:cubicBezTo>
                    <a:pt x="5" y="95"/>
                    <a:pt x="0" y="151"/>
                    <a:pt x="20" y="196"/>
                  </a:cubicBezTo>
                  <a:cubicBezTo>
                    <a:pt x="36" y="231"/>
                    <a:pt x="72" y="253"/>
                    <a:pt x="109" y="260"/>
                  </a:cubicBezTo>
                  <a:cubicBezTo>
                    <a:pt x="154" y="269"/>
                    <a:pt x="204" y="266"/>
                    <a:pt x="245" y="242"/>
                  </a:cubicBezTo>
                  <a:cubicBezTo>
                    <a:pt x="276" y="224"/>
                    <a:pt x="299" y="191"/>
                    <a:pt x="305" y="155"/>
                  </a:cubicBezTo>
                  <a:cubicBezTo>
                    <a:pt x="313" y="114"/>
                    <a:pt x="303" y="68"/>
                    <a:pt x="272" y="39"/>
                  </a:cubicBezTo>
                  <a:moveTo>
                    <a:pt x="256" y="155"/>
                  </a:moveTo>
                  <a:cubicBezTo>
                    <a:pt x="254" y="180"/>
                    <a:pt x="245" y="204"/>
                    <a:pt x="227" y="221"/>
                  </a:cubicBezTo>
                  <a:cubicBezTo>
                    <a:pt x="211" y="238"/>
                    <a:pt x="188" y="246"/>
                    <a:pt x="165" y="247"/>
                  </a:cubicBezTo>
                  <a:cubicBezTo>
                    <a:pt x="144" y="248"/>
                    <a:pt x="122" y="244"/>
                    <a:pt x="104" y="232"/>
                  </a:cubicBezTo>
                  <a:cubicBezTo>
                    <a:pt x="71" y="210"/>
                    <a:pt x="59" y="168"/>
                    <a:pt x="59" y="130"/>
                  </a:cubicBezTo>
                  <a:cubicBezTo>
                    <a:pt x="58" y="103"/>
                    <a:pt x="65" y="75"/>
                    <a:pt x="82" y="53"/>
                  </a:cubicBezTo>
                  <a:cubicBezTo>
                    <a:pt x="96" y="35"/>
                    <a:pt x="117" y="24"/>
                    <a:pt x="140" y="21"/>
                  </a:cubicBezTo>
                  <a:cubicBezTo>
                    <a:pt x="161" y="18"/>
                    <a:pt x="184" y="20"/>
                    <a:pt x="203" y="30"/>
                  </a:cubicBezTo>
                  <a:cubicBezTo>
                    <a:pt x="221" y="38"/>
                    <a:pt x="235" y="54"/>
                    <a:pt x="243" y="72"/>
                  </a:cubicBezTo>
                  <a:cubicBezTo>
                    <a:pt x="255" y="98"/>
                    <a:pt x="259" y="127"/>
                    <a:pt x="256" y="15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20">
              <a:extLst>
                <a:ext uri="{FF2B5EF4-FFF2-40B4-BE49-F238E27FC236}">
                  <a16:creationId xmlns:a16="http://schemas.microsoft.com/office/drawing/2014/main" id="{B73CEF95-D6E2-4FF1-8B30-BD980AEC6059}"/>
                </a:ext>
              </a:extLst>
            </p:cNvPr>
            <p:cNvSpPr>
              <a:spLocks noEditPoints="1"/>
            </p:cNvSpPr>
            <p:nvPr userDrawn="1"/>
          </p:nvSpPr>
          <p:spPr bwMode="auto">
            <a:xfrm>
              <a:off x="3900" y="2081"/>
              <a:ext cx="233" cy="270"/>
            </a:xfrm>
            <a:custGeom>
              <a:avLst/>
              <a:gdLst>
                <a:gd name="T0" fmla="*/ 447 w 495"/>
                <a:gd name="T1" fmla="*/ 525 h 569"/>
                <a:gd name="T2" fmla="*/ 402 w 495"/>
                <a:gd name="T3" fmla="*/ 472 h 569"/>
                <a:gd name="T4" fmla="*/ 246 w 495"/>
                <a:gd name="T5" fmla="*/ 277 h 569"/>
                <a:gd name="T6" fmla="*/ 342 w 495"/>
                <a:gd name="T7" fmla="*/ 219 h 569"/>
                <a:gd name="T8" fmla="*/ 387 w 495"/>
                <a:gd name="T9" fmla="*/ 138 h 569"/>
                <a:gd name="T10" fmla="*/ 358 w 495"/>
                <a:gd name="T11" fmla="*/ 40 h 569"/>
                <a:gd name="T12" fmla="*/ 246 w 495"/>
                <a:gd name="T13" fmla="*/ 1 h 569"/>
                <a:gd name="T14" fmla="*/ 5 w 495"/>
                <a:gd name="T15" fmla="*/ 9 h 569"/>
                <a:gd name="T16" fmla="*/ 26 w 495"/>
                <a:gd name="T17" fmla="*/ 96 h 569"/>
                <a:gd name="T18" fmla="*/ 26 w 495"/>
                <a:gd name="T19" fmla="*/ 475 h 569"/>
                <a:gd name="T20" fmla="*/ 0 w 495"/>
                <a:gd name="T21" fmla="*/ 568 h 569"/>
                <a:gd name="T22" fmla="*/ 134 w 495"/>
                <a:gd name="T23" fmla="*/ 568 h 569"/>
                <a:gd name="T24" fmla="*/ 118 w 495"/>
                <a:gd name="T25" fmla="*/ 528 h 569"/>
                <a:gd name="T26" fmla="*/ 113 w 495"/>
                <a:gd name="T27" fmla="*/ 429 h 569"/>
                <a:gd name="T28" fmla="*/ 113 w 495"/>
                <a:gd name="T29" fmla="*/ 296 h 569"/>
                <a:gd name="T30" fmla="*/ 166 w 495"/>
                <a:gd name="T31" fmla="*/ 311 h 569"/>
                <a:gd name="T32" fmla="*/ 196 w 495"/>
                <a:gd name="T33" fmla="*/ 341 h 569"/>
                <a:gd name="T34" fmla="*/ 337 w 495"/>
                <a:gd name="T35" fmla="*/ 523 h 569"/>
                <a:gd name="T36" fmla="*/ 375 w 495"/>
                <a:gd name="T37" fmla="*/ 559 h 569"/>
                <a:gd name="T38" fmla="*/ 422 w 495"/>
                <a:gd name="T39" fmla="*/ 568 h 569"/>
                <a:gd name="T40" fmla="*/ 495 w 495"/>
                <a:gd name="T41" fmla="*/ 568 h 569"/>
                <a:gd name="T42" fmla="*/ 447 w 495"/>
                <a:gd name="T43" fmla="*/ 525 h 569"/>
                <a:gd name="T44" fmla="*/ 113 w 495"/>
                <a:gd name="T45" fmla="*/ 262 h 569"/>
                <a:gd name="T46" fmla="*/ 113 w 495"/>
                <a:gd name="T47" fmla="*/ 121 h 569"/>
                <a:gd name="T48" fmla="*/ 115 w 495"/>
                <a:gd name="T49" fmla="*/ 36 h 569"/>
                <a:gd name="T50" fmla="*/ 241 w 495"/>
                <a:gd name="T51" fmla="*/ 45 h 569"/>
                <a:gd name="T52" fmla="*/ 291 w 495"/>
                <a:gd name="T53" fmla="*/ 82 h 569"/>
                <a:gd name="T54" fmla="*/ 299 w 495"/>
                <a:gd name="T55" fmla="*/ 163 h 569"/>
                <a:gd name="T56" fmla="*/ 245 w 495"/>
                <a:gd name="T57" fmla="*/ 245 h 569"/>
                <a:gd name="T58" fmla="*/ 113 w 495"/>
                <a:gd name="T59" fmla="*/ 262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5" h="569">
                  <a:moveTo>
                    <a:pt x="447" y="525"/>
                  </a:moveTo>
                  <a:cubicBezTo>
                    <a:pt x="431" y="508"/>
                    <a:pt x="416" y="490"/>
                    <a:pt x="402" y="472"/>
                  </a:cubicBezTo>
                  <a:cubicBezTo>
                    <a:pt x="350" y="407"/>
                    <a:pt x="298" y="342"/>
                    <a:pt x="246" y="277"/>
                  </a:cubicBezTo>
                  <a:cubicBezTo>
                    <a:pt x="281" y="264"/>
                    <a:pt x="315" y="245"/>
                    <a:pt x="342" y="219"/>
                  </a:cubicBezTo>
                  <a:cubicBezTo>
                    <a:pt x="365" y="198"/>
                    <a:pt x="382" y="169"/>
                    <a:pt x="387" y="138"/>
                  </a:cubicBezTo>
                  <a:cubicBezTo>
                    <a:pt x="392" y="103"/>
                    <a:pt x="383" y="65"/>
                    <a:pt x="358" y="40"/>
                  </a:cubicBezTo>
                  <a:cubicBezTo>
                    <a:pt x="328" y="11"/>
                    <a:pt x="286" y="2"/>
                    <a:pt x="246" y="1"/>
                  </a:cubicBezTo>
                  <a:cubicBezTo>
                    <a:pt x="166" y="0"/>
                    <a:pt x="86" y="10"/>
                    <a:pt x="5" y="9"/>
                  </a:cubicBezTo>
                  <a:cubicBezTo>
                    <a:pt x="22" y="35"/>
                    <a:pt x="25" y="67"/>
                    <a:pt x="26" y="96"/>
                  </a:cubicBezTo>
                  <a:cubicBezTo>
                    <a:pt x="26" y="223"/>
                    <a:pt x="26" y="349"/>
                    <a:pt x="26" y="475"/>
                  </a:cubicBezTo>
                  <a:cubicBezTo>
                    <a:pt x="26" y="508"/>
                    <a:pt x="19" y="541"/>
                    <a:pt x="0" y="568"/>
                  </a:cubicBezTo>
                  <a:cubicBezTo>
                    <a:pt x="45" y="568"/>
                    <a:pt x="90" y="568"/>
                    <a:pt x="134" y="568"/>
                  </a:cubicBezTo>
                  <a:cubicBezTo>
                    <a:pt x="127" y="556"/>
                    <a:pt x="121" y="542"/>
                    <a:pt x="118" y="528"/>
                  </a:cubicBezTo>
                  <a:cubicBezTo>
                    <a:pt x="112" y="496"/>
                    <a:pt x="114" y="462"/>
                    <a:pt x="113" y="429"/>
                  </a:cubicBezTo>
                  <a:cubicBezTo>
                    <a:pt x="113" y="385"/>
                    <a:pt x="113" y="340"/>
                    <a:pt x="113" y="296"/>
                  </a:cubicBezTo>
                  <a:cubicBezTo>
                    <a:pt x="132" y="298"/>
                    <a:pt x="151" y="300"/>
                    <a:pt x="166" y="311"/>
                  </a:cubicBezTo>
                  <a:cubicBezTo>
                    <a:pt x="178" y="319"/>
                    <a:pt x="187" y="330"/>
                    <a:pt x="196" y="341"/>
                  </a:cubicBezTo>
                  <a:cubicBezTo>
                    <a:pt x="243" y="402"/>
                    <a:pt x="290" y="462"/>
                    <a:pt x="337" y="523"/>
                  </a:cubicBezTo>
                  <a:cubicBezTo>
                    <a:pt x="347" y="537"/>
                    <a:pt x="359" y="551"/>
                    <a:pt x="375" y="559"/>
                  </a:cubicBezTo>
                  <a:cubicBezTo>
                    <a:pt x="389" y="567"/>
                    <a:pt x="406" y="569"/>
                    <a:pt x="422" y="568"/>
                  </a:cubicBezTo>
                  <a:cubicBezTo>
                    <a:pt x="446" y="568"/>
                    <a:pt x="470" y="568"/>
                    <a:pt x="495" y="568"/>
                  </a:cubicBezTo>
                  <a:cubicBezTo>
                    <a:pt x="478" y="554"/>
                    <a:pt x="462" y="540"/>
                    <a:pt x="447" y="525"/>
                  </a:cubicBezTo>
                  <a:moveTo>
                    <a:pt x="113" y="262"/>
                  </a:moveTo>
                  <a:cubicBezTo>
                    <a:pt x="113" y="121"/>
                    <a:pt x="113" y="121"/>
                    <a:pt x="113" y="121"/>
                  </a:cubicBezTo>
                  <a:cubicBezTo>
                    <a:pt x="113" y="93"/>
                    <a:pt x="113" y="65"/>
                    <a:pt x="115" y="36"/>
                  </a:cubicBezTo>
                  <a:cubicBezTo>
                    <a:pt x="157" y="37"/>
                    <a:pt x="200" y="34"/>
                    <a:pt x="241" y="45"/>
                  </a:cubicBezTo>
                  <a:cubicBezTo>
                    <a:pt x="261" y="50"/>
                    <a:pt x="281" y="62"/>
                    <a:pt x="291" y="82"/>
                  </a:cubicBezTo>
                  <a:cubicBezTo>
                    <a:pt x="303" y="107"/>
                    <a:pt x="303" y="136"/>
                    <a:pt x="299" y="163"/>
                  </a:cubicBezTo>
                  <a:cubicBezTo>
                    <a:pt x="295" y="197"/>
                    <a:pt x="275" y="228"/>
                    <a:pt x="245" y="245"/>
                  </a:cubicBezTo>
                  <a:cubicBezTo>
                    <a:pt x="205" y="267"/>
                    <a:pt x="157" y="267"/>
                    <a:pt x="113" y="26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 name="Freeform 21">
              <a:extLst>
                <a:ext uri="{FF2B5EF4-FFF2-40B4-BE49-F238E27FC236}">
                  <a16:creationId xmlns:a16="http://schemas.microsoft.com/office/drawing/2014/main" id="{5804317F-6CC3-4D12-B989-84436E5AA639}"/>
                </a:ext>
              </a:extLst>
            </p:cNvPr>
            <p:cNvSpPr>
              <a:spLocks noEditPoints="1"/>
            </p:cNvSpPr>
            <p:nvPr userDrawn="1"/>
          </p:nvSpPr>
          <p:spPr bwMode="auto">
            <a:xfrm>
              <a:off x="4136" y="2081"/>
              <a:ext cx="233" cy="269"/>
            </a:xfrm>
            <a:custGeom>
              <a:avLst/>
              <a:gdLst>
                <a:gd name="T0" fmla="*/ 450 w 494"/>
                <a:gd name="T1" fmla="*/ 529 h 569"/>
                <a:gd name="T2" fmla="*/ 405 w 494"/>
                <a:gd name="T3" fmla="*/ 477 h 569"/>
                <a:gd name="T4" fmla="*/ 246 w 494"/>
                <a:gd name="T5" fmla="*/ 278 h 569"/>
                <a:gd name="T6" fmla="*/ 363 w 494"/>
                <a:gd name="T7" fmla="*/ 196 h 569"/>
                <a:gd name="T8" fmla="*/ 381 w 494"/>
                <a:gd name="T9" fmla="*/ 78 h 569"/>
                <a:gd name="T10" fmla="*/ 326 w 494"/>
                <a:gd name="T11" fmla="*/ 19 h 569"/>
                <a:gd name="T12" fmla="*/ 202 w 494"/>
                <a:gd name="T13" fmla="*/ 2 h 569"/>
                <a:gd name="T14" fmla="*/ 5 w 494"/>
                <a:gd name="T15" fmla="*/ 10 h 569"/>
                <a:gd name="T16" fmla="*/ 26 w 494"/>
                <a:gd name="T17" fmla="*/ 113 h 569"/>
                <a:gd name="T18" fmla="*/ 26 w 494"/>
                <a:gd name="T19" fmla="*/ 430 h 569"/>
                <a:gd name="T20" fmla="*/ 24 w 494"/>
                <a:gd name="T21" fmla="*/ 502 h 569"/>
                <a:gd name="T22" fmla="*/ 0 w 494"/>
                <a:gd name="T23" fmla="*/ 569 h 569"/>
                <a:gd name="T24" fmla="*/ 134 w 494"/>
                <a:gd name="T25" fmla="*/ 569 h 569"/>
                <a:gd name="T26" fmla="*/ 113 w 494"/>
                <a:gd name="T27" fmla="*/ 472 h 569"/>
                <a:gd name="T28" fmla="*/ 113 w 494"/>
                <a:gd name="T29" fmla="*/ 297 h 569"/>
                <a:gd name="T30" fmla="*/ 153 w 494"/>
                <a:gd name="T31" fmla="*/ 305 h 569"/>
                <a:gd name="T32" fmla="*/ 194 w 494"/>
                <a:gd name="T33" fmla="*/ 341 h 569"/>
                <a:gd name="T34" fmla="*/ 323 w 494"/>
                <a:gd name="T35" fmla="*/ 507 h 569"/>
                <a:gd name="T36" fmla="*/ 365 w 494"/>
                <a:gd name="T37" fmla="*/ 554 h 569"/>
                <a:gd name="T38" fmla="*/ 415 w 494"/>
                <a:gd name="T39" fmla="*/ 569 h 569"/>
                <a:gd name="T40" fmla="*/ 494 w 494"/>
                <a:gd name="T41" fmla="*/ 569 h 569"/>
                <a:gd name="T42" fmla="*/ 450 w 494"/>
                <a:gd name="T43" fmla="*/ 529 h 569"/>
                <a:gd name="T44" fmla="*/ 160 w 494"/>
                <a:gd name="T45" fmla="*/ 265 h 569"/>
                <a:gd name="T46" fmla="*/ 105 w 494"/>
                <a:gd name="T47" fmla="*/ 263 h 569"/>
                <a:gd name="T48" fmla="*/ 105 w 494"/>
                <a:gd name="T49" fmla="*/ 81 h 569"/>
                <a:gd name="T50" fmla="*/ 107 w 494"/>
                <a:gd name="T51" fmla="*/ 37 h 569"/>
                <a:gd name="T52" fmla="*/ 213 w 494"/>
                <a:gd name="T53" fmla="*/ 41 h 569"/>
                <a:gd name="T54" fmla="*/ 271 w 494"/>
                <a:gd name="T55" fmla="*/ 67 h 569"/>
                <a:gd name="T56" fmla="*/ 293 w 494"/>
                <a:gd name="T57" fmla="*/ 125 h 569"/>
                <a:gd name="T58" fmla="*/ 262 w 494"/>
                <a:gd name="T59" fmla="*/ 227 h 569"/>
                <a:gd name="T60" fmla="*/ 160 w 494"/>
                <a:gd name="T61" fmla="*/ 265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4" h="569">
                  <a:moveTo>
                    <a:pt x="450" y="529"/>
                  </a:moveTo>
                  <a:cubicBezTo>
                    <a:pt x="434" y="513"/>
                    <a:pt x="419" y="495"/>
                    <a:pt x="405" y="477"/>
                  </a:cubicBezTo>
                  <a:cubicBezTo>
                    <a:pt x="352" y="411"/>
                    <a:pt x="298" y="344"/>
                    <a:pt x="246" y="278"/>
                  </a:cubicBezTo>
                  <a:cubicBezTo>
                    <a:pt x="291" y="261"/>
                    <a:pt x="334" y="235"/>
                    <a:pt x="363" y="196"/>
                  </a:cubicBezTo>
                  <a:cubicBezTo>
                    <a:pt x="387" y="162"/>
                    <a:pt x="395" y="117"/>
                    <a:pt x="381" y="78"/>
                  </a:cubicBezTo>
                  <a:cubicBezTo>
                    <a:pt x="372" y="52"/>
                    <a:pt x="351" y="31"/>
                    <a:pt x="326" y="19"/>
                  </a:cubicBezTo>
                  <a:cubicBezTo>
                    <a:pt x="287" y="0"/>
                    <a:pt x="244" y="1"/>
                    <a:pt x="202" y="2"/>
                  </a:cubicBezTo>
                  <a:cubicBezTo>
                    <a:pt x="136" y="4"/>
                    <a:pt x="71" y="11"/>
                    <a:pt x="5" y="10"/>
                  </a:cubicBezTo>
                  <a:cubicBezTo>
                    <a:pt x="25" y="41"/>
                    <a:pt x="26" y="78"/>
                    <a:pt x="26" y="113"/>
                  </a:cubicBezTo>
                  <a:cubicBezTo>
                    <a:pt x="26" y="219"/>
                    <a:pt x="26" y="324"/>
                    <a:pt x="26" y="430"/>
                  </a:cubicBezTo>
                  <a:cubicBezTo>
                    <a:pt x="25" y="454"/>
                    <a:pt x="27" y="478"/>
                    <a:pt x="24" y="502"/>
                  </a:cubicBezTo>
                  <a:cubicBezTo>
                    <a:pt x="22" y="526"/>
                    <a:pt x="13" y="549"/>
                    <a:pt x="0" y="569"/>
                  </a:cubicBezTo>
                  <a:cubicBezTo>
                    <a:pt x="45" y="569"/>
                    <a:pt x="89" y="569"/>
                    <a:pt x="134" y="569"/>
                  </a:cubicBezTo>
                  <a:cubicBezTo>
                    <a:pt x="115" y="541"/>
                    <a:pt x="113" y="505"/>
                    <a:pt x="113" y="472"/>
                  </a:cubicBezTo>
                  <a:cubicBezTo>
                    <a:pt x="113" y="413"/>
                    <a:pt x="113" y="355"/>
                    <a:pt x="113" y="297"/>
                  </a:cubicBezTo>
                  <a:cubicBezTo>
                    <a:pt x="126" y="298"/>
                    <a:pt x="140" y="300"/>
                    <a:pt x="153" y="305"/>
                  </a:cubicBezTo>
                  <a:cubicBezTo>
                    <a:pt x="170" y="312"/>
                    <a:pt x="183" y="326"/>
                    <a:pt x="194" y="341"/>
                  </a:cubicBezTo>
                  <a:cubicBezTo>
                    <a:pt x="237" y="396"/>
                    <a:pt x="280" y="452"/>
                    <a:pt x="323" y="507"/>
                  </a:cubicBezTo>
                  <a:cubicBezTo>
                    <a:pt x="336" y="524"/>
                    <a:pt x="348" y="542"/>
                    <a:pt x="365" y="554"/>
                  </a:cubicBezTo>
                  <a:cubicBezTo>
                    <a:pt x="379" y="565"/>
                    <a:pt x="397" y="569"/>
                    <a:pt x="415" y="569"/>
                  </a:cubicBezTo>
                  <a:cubicBezTo>
                    <a:pt x="441" y="569"/>
                    <a:pt x="468" y="569"/>
                    <a:pt x="494" y="569"/>
                  </a:cubicBezTo>
                  <a:cubicBezTo>
                    <a:pt x="479" y="556"/>
                    <a:pt x="464" y="543"/>
                    <a:pt x="450" y="529"/>
                  </a:cubicBezTo>
                  <a:moveTo>
                    <a:pt x="160" y="265"/>
                  </a:moveTo>
                  <a:cubicBezTo>
                    <a:pt x="142" y="266"/>
                    <a:pt x="124" y="265"/>
                    <a:pt x="105" y="263"/>
                  </a:cubicBezTo>
                  <a:cubicBezTo>
                    <a:pt x="105" y="202"/>
                    <a:pt x="105" y="141"/>
                    <a:pt x="105" y="81"/>
                  </a:cubicBezTo>
                  <a:cubicBezTo>
                    <a:pt x="105" y="66"/>
                    <a:pt x="106" y="52"/>
                    <a:pt x="107" y="37"/>
                  </a:cubicBezTo>
                  <a:cubicBezTo>
                    <a:pt x="143" y="38"/>
                    <a:pt x="178" y="36"/>
                    <a:pt x="213" y="41"/>
                  </a:cubicBezTo>
                  <a:cubicBezTo>
                    <a:pt x="234" y="45"/>
                    <a:pt x="256" y="51"/>
                    <a:pt x="271" y="67"/>
                  </a:cubicBezTo>
                  <a:cubicBezTo>
                    <a:pt x="286" y="82"/>
                    <a:pt x="292" y="104"/>
                    <a:pt x="293" y="125"/>
                  </a:cubicBezTo>
                  <a:cubicBezTo>
                    <a:pt x="296" y="161"/>
                    <a:pt x="288" y="200"/>
                    <a:pt x="262" y="227"/>
                  </a:cubicBezTo>
                  <a:cubicBezTo>
                    <a:pt x="236" y="254"/>
                    <a:pt x="197" y="264"/>
                    <a:pt x="160" y="26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Freeform 22">
              <a:extLst>
                <a:ext uri="{FF2B5EF4-FFF2-40B4-BE49-F238E27FC236}">
                  <a16:creationId xmlns:a16="http://schemas.microsoft.com/office/drawing/2014/main" id="{4EBDCDD0-A403-478E-BA2D-EE0E19014675}"/>
                </a:ext>
              </a:extLst>
            </p:cNvPr>
            <p:cNvSpPr>
              <a:spLocks noEditPoints="1"/>
            </p:cNvSpPr>
            <p:nvPr userDrawn="1"/>
          </p:nvSpPr>
          <p:spPr bwMode="auto">
            <a:xfrm>
              <a:off x="2878" y="1848"/>
              <a:ext cx="435" cy="568"/>
            </a:xfrm>
            <a:custGeom>
              <a:avLst/>
              <a:gdLst>
                <a:gd name="T0" fmla="*/ 902 w 921"/>
                <a:gd name="T1" fmla="*/ 923 h 1202"/>
                <a:gd name="T2" fmla="*/ 875 w 921"/>
                <a:gd name="T3" fmla="*/ 781 h 1202"/>
                <a:gd name="T4" fmla="*/ 886 w 921"/>
                <a:gd name="T5" fmla="*/ 756 h 1202"/>
                <a:gd name="T6" fmla="*/ 808 w 921"/>
                <a:gd name="T7" fmla="*/ 530 h 1202"/>
                <a:gd name="T8" fmla="*/ 539 w 921"/>
                <a:gd name="T9" fmla="*/ 526 h 1202"/>
                <a:gd name="T10" fmla="*/ 405 w 921"/>
                <a:gd name="T11" fmla="*/ 396 h 1202"/>
                <a:gd name="T12" fmla="*/ 393 w 921"/>
                <a:gd name="T13" fmla="*/ 294 h 1202"/>
                <a:gd name="T14" fmla="*/ 328 w 921"/>
                <a:gd name="T15" fmla="*/ 274 h 1202"/>
                <a:gd name="T16" fmla="*/ 485 w 921"/>
                <a:gd name="T17" fmla="*/ 224 h 1202"/>
                <a:gd name="T18" fmla="*/ 604 w 921"/>
                <a:gd name="T19" fmla="*/ 104 h 1202"/>
                <a:gd name="T20" fmla="*/ 557 w 921"/>
                <a:gd name="T21" fmla="*/ 126 h 1202"/>
                <a:gd name="T22" fmla="*/ 592 w 921"/>
                <a:gd name="T23" fmla="*/ 32 h 1202"/>
                <a:gd name="T24" fmla="*/ 518 w 921"/>
                <a:gd name="T25" fmla="*/ 144 h 1202"/>
                <a:gd name="T26" fmla="*/ 500 w 921"/>
                <a:gd name="T27" fmla="*/ 122 h 1202"/>
                <a:gd name="T28" fmla="*/ 396 w 921"/>
                <a:gd name="T29" fmla="*/ 149 h 1202"/>
                <a:gd name="T30" fmla="*/ 311 w 921"/>
                <a:gd name="T31" fmla="*/ 239 h 1202"/>
                <a:gd name="T32" fmla="*/ 413 w 921"/>
                <a:gd name="T33" fmla="*/ 85 h 1202"/>
                <a:gd name="T34" fmla="*/ 422 w 921"/>
                <a:gd name="T35" fmla="*/ 10 h 1202"/>
                <a:gd name="T36" fmla="*/ 375 w 921"/>
                <a:gd name="T37" fmla="*/ 44 h 1202"/>
                <a:gd name="T38" fmla="*/ 355 w 921"/>
                <a:gd name="T39" fmla="*/ 67 h 1202"/>
                <a:gd name="T40" fmla="*/ 330 w 921"/>
                <a:gd name="T41" fmla="*/ 110 h 1202"/>
                <a:gd name="T42" fmla="*/ 300 w 921"/>
                <a:gd name="T43" fmla="*/ 146 h 1202"/>
                <a:gd name="T44" fmla="*/ 265 w 921"/>
                <a:gd name="T45" fmla="*/ 226 h 1202"/>
                <a:gd name="T46" fmla="*/ 267 w 921"/>
                <a:gd name="T47" fmla="*/ 149 h 1202"/>
                <a:gd name="T48" fmla="*/ 232 w 921"/>
                <a:gd name="T49" fmla="*/ 247 h 1202"/>
                <a:gd name="T50" fmla="*/ 208 w 921"/>
                <a:gd name="T51" fmla="*/ 240 h 1202"/>
                <a:gd name="T52" fmla="*/ 290 w 921"/>
                <a:gd name="T53" fmla="*/ 283 h 1202"/>
                <a:gd name="T54" fmla="*/ 143 w 921"/>
                <a:gd name="T55" fmla="*/ 345 h 1202"/>
                <a:gd name="T56" fmla="*/ 271 w 921"/>
                <a:gd name="T57" fmla="*/ 408 h 1202"/>
                <a:gd name="T58" fmla="*/ 268 w 921"/>
                <a:gd name="T59" fmla="*/ 591 h 1202"/>
                <a:gd name="T60" fmla="*/ 109 w 921"/>
                <a:gd name="T61" fmla="*/ 562 h 1202"/>
                <a:gd name="T62" fmla="*/ 33 w 921"/>
                <a:gd name="T63" fmla="*/ 710 h 1202"/>
                <a:gd name="T64" fmla="*/ 72 w 921"/>
                <a:gd name="T65" fmla="*/ 651 h 1202"/>
                <a:gd name="T66" fmla="*/ 131 w 921"/>
                <a:gd name="T67" fmla="*/ 691 h 1202"/>
                <a:gd name="T68" fmla="*/ 78 w 921"/>
                <a:gd name="T69" fmla="*/ 741 h 1202"/>
                <a:gd name="T70" fmla="*/ 72 w 921"/>
                <a:gd name="T71" fmla="*/ 786 h 1202"/>
                <a:gd name="T72" fmla="*/ 195 w 921"/>
                <a:gd name="T73" fmla="*/ 1056 h 1202"/>
                <a:gd name="T74" fmla="*/ 191 w 921"/>
                <a:gd name="T75" fmla="*/ 1202 h 1202"/>
                <a:gd name="T76" fmla="*/ 821 w 921"/>
                <a:gd name="T77" fmla="*/ 1124 h 1202"/>
                <a:gd name="T78" fmla="*/ 765 w 921"/>
                <a:gd name="T79" fmla="*/ 1094 h 1202"/>
                <a:gd name="T80" fmla="*/ 470 w 921"/>
                <a:gd name="T81" fmla="*/ 206 h 1202"/>
                <a:gd name="T82" fmla="*/ 403 w 921"/>
                <a:gd name="T83" fmla="*/ 199 h 1202"/>
                <a:gd name="T84" fmla="*/ 403 w 921"/>
                <a:gd name="T85" fmla="*/ 199 h 1202"/>
                <a:gd name="T86" fmla="*/ 263 w 921"/>
                <a:gd name="T87" fmla="*/ 984 h 1202"/>
                <a:gd name="T88" fmla="*/ 373 w 921"/>
                <a:gd name="T89" fmla="*/ 833 h 1202"/>
                <a:gd name="T90" fmla="*/ 353 w 921"/>
                <a:gd name="T91" fmla="*/ 984 h 1202"/>
                <a:gd name="T92" fmla="*/ 124 w 921"/>
                <a:gd name="T93" fmla="*/ 597 h 1202"/>
                <a:gd name="T94" fmla="*/ 211 w 921"/>
                <a:gd name="T95" fmla="*/ 609 h 1202"/>
                <a:gd name="T96" fmla="*/ 305 w 921"/>
                <a:gd name="T97" fmla="*/ 673 h 1202"/>
                <a:gd name="T98" fmla="*/ 370 w 921"/>
                <a:gd name="T99" fmla="*/ 752 h 1202"/>
                <a:gd name="T100" fmla="*/ 387 w 921"/>
                <a:gd name="T101" fmla="*/ 1061 h 1202"/>
                <a:gd name="T102" fmla="*/ 544 w 921"/>
                <a:gd name="T103" fmla="*/ 772 h 1202"/>
                <a:gd name="T104" fmla="*/ 704 w 921"/>
                <a:gd name="T105" fmla="*/ 886 h 1202"/>
                <a:gd name="T106" fmla="*/ 548 w 921"/>
                <a:gd name="T107" fmla="*/ 1060 h 1202"/>
                <a:gd name="T108" fmla="*/ 574 w 921"/>
                <a:gd name="T109" fmla="*/ 1062 h 1202"/>
                <a:gd name="T110" fmla="*/ 606 w 921"/>
                <a:gd name="T111" fmla="*/ 1047 h 1202"/>
                <a:gd name="T112" fmla="*/ 743 w 921"/>
                <a:gd name="T113" fmla="*/ 826 h 1202"/>
                <a:gd name="T114" fmla="*/ 672 w 921"/>
                <a:gd name="T115" fmla="*/ 621 h 1202"/>
                <a:gd name="T116" fmla="*/ 849 w 921"/>
                <a:gd name="T117" fmla="*/ 925 h 1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21" h="1202">
                  <a:moveTo>
                    <a:pt x="787" y="1083"/>
                  </a:moveTo>
                  <a:cubicBezTo>
                    <a:pt x="797" y="1066"/>
                    <a:pt x="809" y="1051"/>
                    <a:pt x="820" y="1035"/>
                  </a:cubicBezTo>
                  <a:cubicBezTo>
                    <a:pt x="848" y="998"/>
                    <a:pt x="876" y="961"/>
                    <a:pt x="902" y="923"/>
                  </a:cubicBezTo>
                  <a:cubicBezTo>
                    <a:pt x="908" y="914"/>
                    <a:pt x="915" y="905"/>
                    <a:pt x="919" y="895"/>
                  </a:cubicBezTo>
                  <a:cubicBezTo>
                    <a:pt x="921" y="891"/>
                    <a:pt x="918" y="887"/>
                    <a:pt x="917" y="883"/>
                  </a:cubicBezTo>
                  <a:cubicBezTo>
                    <a:pt x="904" y="849"/>
                    <a:pt x="888" y="816"/>
                    <a:pt x="875" y="781"/>
                  </a:cubicBezTo>
                  <a:cubicBezTo>
                    <a:pt x="871" y="771"/>
                    <a:pt x="871" y="760"/>
                    <a:pt x="872" y="750"/>
                  </a:cubicBezTo>
                  <a:cubicBezTo>
                    <a:pt x="873" y="721"/>
                    <a:pt x="875" y="692"/>
                    <a:pt x="877" y="663"/>
                  </a:cubicBezTo>
                  <a:cubicBezTo>
                    <a:pt x="881" y="694"/>
                    <a:pt x="882" y="725"/>
                    <a:pt x="886" y="756"/>
                  </a:cubicBezTo>
                  <a:cubicBezTo>
                    <a:pt x="897" y="736"/>
                    <a:pt x="901" y="714"/>
                    <a:pt x="904" y="692"/>
                  </a:cubicBezTo>
                  <a:cubicBezTo>
                    <a:pt x="909" y="659"/>
                    <a:pt x="907" y="624"/>
                    <a:pt x="892" y="594"/>
                  </a:cubicBezTo>
                  <a:cubicBezTo>
                    <a:pt x="876" y="561"/>
                    <a:pt x="843" y="537"/>
                    <a:pt x="808" y="530"/>
                  </a:cubicBezTo>
                  <a:cubicBezTo>
                    <a:pt x="791" y="527"/>
                    <a:pt x="774" y="528"/>
                    <a:pt x="758" y="530"/>
                  </a:cubicBezTo>
                  <a:cubicBezTo>
                    <a:pt x="718" y="535"/>
                    <a:pt x="677" y="534"/>
                    <a:pt x="636" y="533"/>
                  </a:cubicBezTo>
                  <a:cubicBezTo>
                    <a:pt x="604" y="534"/>
                    <a:pt x="571" y="534"/>
                    <a:pt x="539" y="526"/>
                  </a:cubicBezTo>
                  <a:cubicBezTo>
                    <a:pt x="517" y="521"/>
                    <a:pt x="496" y="511"/>
                    <a:pt x="480" y="494"/>
                  </a:cubicBezTo>
                  <a:cubicBezTo>
                    <a:pt x="465" y="480"/>
                    <a:pt x="455" y="461"/>
                    <a:pt x="443" y="444"/>
                  </a:cubicBezTo>
                  <a:cubicBezTo>
                    <a:pt x="431" y="427"/>
                    <a:pt x="418" y="412"/>
                    <a:pt x="405" y="396"/>
                  </a:cubicBezTo>
                  <a:cubicBezTo>
                    <a:pt x="390" y="375"/>
                    <a:pt x="377" y="353"/>
                    <a:pt x="366" y="330"/>
                  </a:cubicBezTo>
                  <a:cubicBezTo>
                    <a:pt x="377" y="325"/>
                    <a:pt x="391" y="321"/>
                    <a:pt x="398" y="310"/>
                  </a:cubicBezTo>
                  <a:cubicBezTo>
                    <a:pt x="402" y="305"/>
                    <a:pt x="400" y="296"/>
                    <a:pt x="393" y="294"/>
                  </a:cubicBezTo>
                  <a:cubicBezTo>
                    <a:pt x="377" y="287"/>
                    <a:pt x="359" y="288"/>
                    <a:pt x="341" y="290"/>
                  </a:cubicBezTo>
                  <a:cubicBezTo>
                    <a:pt x="336" y="286"/>
                    <a:pt x="331" y="283"/>
                    <a:pt x="325" y="280"/>
                  </a:cubicBezTo>
                  <a:cubicBezTo>
                    <a:pt x="326" y="278"/>
                    <a:pt x="327" y="276"/>
                    <a:pt x="328" y="274"/>
                  </a:cubicBezTo>
                  <a:cubicBezTo>
                    <a:pt x="348" y="284"/>
                    <a:pt x="373" y="287"/>
                    <a:pt x="392" y="274"/>
                  </a:cubicBezTo>
                  <a:cubicBezTo>
                    <a:pt x="413" y="262"/>
                    <a:pt x="424" y="238"/>
                    <a:pt x="423" y="215"/>
                  </a:cubicBezTo>
                  <a:cubicBezTo>
                    <a:pt x="440" y="229"/>
                    <a:pt x="464" y="234"/>
                    <a:pt x="485" y="224"/>
                  </a:cubicBezTo>
                  <a:cubicBezTo>
                    <a:pt x="506" y="214"/>
                    <a:pt x="514" y="191"/>
                    <a:pt x="517" y="169"/>
                  </a:cubicBezTo>
                  <a:cubicBezTo>
                    <a:pt x="535" y="165"/>
                    <a:pt x="554" y="159"/>
                    <a:pt x="568" y="147"/>
                  </a:cubicBezTo>
                  <a:cubicBezTo>
                    <a:pt x="581" y="134"/>
                    <a:pt x="593" y="119"/>
                    <a:pt x="604" y="104"/>
                  </a:cubicBezTo>
                  <a:cubicBezTo>
                    <a:pt x="610" y="94"/>
                    <a:pt x="618" y="83"/>
                    <a:pt x="620" y="71"/>
                  </a:cubicBezTo>
                  <a:cubicBezTo>
                    <a:pt x="608" y="67"/>
                    <a:pt x="600" y="77"/>
                    <a:pt x="594" y="85"/>
                  </a:cubicBezTo>
                  <a:cubicBezTo>
                    <a:pt x="584" y="101"/>
                    <a:pt x="571" y="114"/>
                    <a:pt x="557" y="126"/>
                  </a:cubicBezTo>
                  <a:cubicBezTo>
                    <a:pt x="553" y="98"/>
                    <a:pt x="564" y="69"/>
                    <a:pt x="587" y="53"/>
                  </a:cubicBezTo>
                  <a:cubicBezTo>
                    <a:pt x="593" y="49"/>
                    <a:pt x="602" y="44"/>
                    <a:pt x="601" y="35"/>
                  </a:cubicBezTo>
                  <a:cubicBezTo>
                    <a:pt x="601" y="30"/>
                    <a:pt x="595" y="30"/>
                    <a:pt x="592" y="32"/>
                  </a:cubicBezTo>
                  <a:cubicBezTo>
                    <a:pt x="570" y="43"/>
                    <a:pt x="551" y="61"/>
                    <a:pt x="542" y="84"/>
                  </a:cubicBezTo>
                  <a:cubicBezTo>
                    <a:pt x="535" y="101"/>
                    <a:pt x="535" y="120"/>
                    <a:pt x="539" y="137"/>
                  </a:cubicBezTo>
                  <a:cubicBezTo>
                    <a:pt x="532" y="140"/>
                    <a:pt x="525" y="142"/>
                    <a:pt x="518" y="144"/>
                  </a:cubicBezTo>
                  <a:cubicBezTo>
                    <a:pt x="517" y="135"/>
                    <a:pt x="516" y="126"/>
                    <a:pt x="515" y="118"/>
                  </a:cubicBezTo>
                  <a:cubicBezTo>
                    <a:pt x="513" y="117"/>
                    <a:pt x="510" y="115"/>
                    <a:pt x="509" y="114"/>
                  </a:cubicBezTo>
                  <a:cubicBezTo>
                    <a:pt x="506" y="117"/>
                    <a:pt x="503" y="120"/>
                    <a:pt x="500" y="122"/>
                  </a:cubicBezTo>
                  <a:cubicBezTo>
                    <a:pt x="502" y="131"/>
                    <a:pt x="503" y="139"/>
                    <a:pt x="503" y="148"/>
                  </a:cubicBezTo>
                  <a:cubicBezTo>
                    <a:pt x="473" y="156"/>
                    <a:pt x="441" y="159"/>
                    <a:pt x="411" y="168"/>
                  </a:cubicBezTo>
                  <a:cubicBezTo>
                    <a:pt x="406" y="161"/>
                    <a:pt x="405" y="149"/>
                    <a:pt x="396" y="149"/>
                  </a:cubicBezTo>
                  <a:cubicBezTo>
                    <a:pt x="386" y="156"/>
                    <a:pt x="393" y="166"/>
                    <a:pt x="396" y="174"/>
                  </a:cubicBezTo>
                  <a:cubicBezTo>
                    <a:pt x="370" y="187"/>
                    <a:pt x="345" y="204"/>
                    <a:pt x="327" y="228"/>
                  </a:cubicBezTo>
                  <a:cubicBezTo>
                    <a:pt x="323" y="233"/>
                    <a:pt x="317" y="236"/>
                    <a:pt x="311" y="239"/>
                  </a:cubicBezTo>
                  <a:cubicBezTo>
                    <a:pt x="314" y="217"/>
                    <a:pt x="320" y="195"/>
                    <a:pt x="331" y="176"/>
                  </a:cubicBezTo>
                  <a:cubicBezTo>
                    <a:pt x="340" y="162"/>
                    <a:pt x="353" y="150"/>
                    <a:pt x="364" y="137"/>
                  </a:cubicBezTo>
                  <a:cubicBezTo>
                    <a:pt x="380" y="119"/>
                    <a:pt x="398" y="104"/>
                    <a:pt x="413" y="85"/>
                  </a:cubicBezTo>
                  <a:cubicBezTo>
                    <a:pt x="424" y="70"/>
                    <a:pt x="429" y="52"/>
                    <a:pt x="433" y="35"/>
                  </a:cubicBezTo>
                  <a:cubicBezTo>
                    <a:pt x="435" y="24"/>
                    <a:pt x="436" y="12"/>
                    <a:pt x="434" y="1"/>
                  </a:cubicBezTo>
                  <a:cubicBezTo>
                    <a:pt x="428" y="0"/>
                    <a:pt x="423" y="4"/>
                    <a:pt x="422" y="10"/>
                  </a:cubicBezTo>
                  <a:cubicBezTo>
                    <a:pt x="419" y="26"/>
                    <a:pt x="416" y="42"/>
                    <a:pt x="409" y="57"/>
                  </a:cubicBezTo>
                  <a:cubicBezTo>
                    <a:pt x="402" y="70"/>
                    <a:pt x="392" y="81"/>
                    <a:pt x="382" y="93"/>
                  </a:cubicBezTo>
                  <a:cubicBezTo>
                    <a:pt x="372" y="79"/>
                    <a:pt x="369" y="60"/>
                    <a:pt x="375" y="44"/>
                  </a:cubicBezTo>
                  <a:cubicBezTo>
                    <a:pt x="377" y="36"/>
                    <a:pt x="384" y="30"/>
                    <a:pt x="388" y="23"/>
                  </a:cubicBezTo>
                  <a:cubicBezTo>
                    <a:pt x="389" y="18"/>
                    <a:pt x="386" y="12"/>
                    <a:pt x="380" y="13"/>
                  </a:cubicBezTo>
                  <a:cubicBezTo>
                    <a:pt x="364" y="26"/>
                    <a:pt x="353" y="47"/>
                    <a:pt x="355" y="67"/>
                  </a:cubicBezTo>
                  <a:cubicBezTo>
                    <a:pt x="356" y="81"/>
                    <a:pt x="363" y="93"/>
                    <a:pt x="370" y="104"/>
                  </a:cubicBezTo>
                  <a:cubicBezTo>
                    <a:pt x="352" y="122"/>
                    <a:pt x="333" y="137"/>
                    <a:pt x="318" y="158"/>
                  </a:cubicBezTo>
                  <a:cubicBezTo>
                    <a:pt x="314" y="141"/>
                    <a:pt x="318" y="122"/>
                    <a:pt x="330" y="110"/>
                  </a:cubicBezTo>
                  <a:cubicBezTo>
                    <a:pt x="334" y="107"/>
                    <a:pt x="333" y="99"/>
                    <a:pt x="329" y="96"/>
                  </a:cubicBezTo>
                  <a:cubicBezTo>
                    <a:pt x="324" y="94"/>
                    <a:pt x="321" y="99"/>
                    <a:pt x="317" y="102"/>
                  </a:cubicBezTo>
                  <a:cubicBezTo>
                    <a:pt x="306" y="114"/>
                    <a:pt x="299" y="130"/>
                    <a:pt x="300" y="146"/>
                  </a:cubicBezTo>
                  <a:cubicBezTo>
                    <a:pt x="300" y="156"/>
                    <a:pt x="304" y="166"/>
                    <a:pt x="308" y="176"/>
                  </a:cubicBezTo>
                  <a:cubicBezTo>
                    <a:pt x="297" y="197"/>
                    <a:pt x="289" y="219"/>
                    <a:pt x="288" y="243"/>
                  </a:cubicBezTo>
                  <a:cubicBezTo>
                    <a:pt x="278" y="242"/>
                    <a:pt x="268" y="236"/>
                    <a:pt x="265" y="226"/>
                  </a:cubicBezTo>
                  <a:cubicBezTo>
                    <a:pt x="258" y="205"/>
                    <a:pt x="264" y="182"/>
                    <a:pt x="275" y="164"/>
                  </a:cubicBezTo>
                  <a:cubicBezTo>
                    <a:pt x="277" y="159"/>
                    <a:pt x="281" y="154"/>
                    <a:pt x="278" y="148"/>
                  </a:cubicBezTo>
                  <a:cubicBezTo>
                    <a:pt x="276" y="143"/>
                    <a:pt x="269" y="144"/>
                    <a:pt x="267" y="149"/>
                  </a:cubicBezTo>
                  <a:cubicBezTo>
                    <a:pt x="253" y="172"/>
                    <a:pt x="241" y="199"/>
                    <a:pt x="244" y="227"/>
                  </a:cubicBezTo>
                  <a:cubicBezTo>
                    <a:pt x="246" y="239"/>
                    <a:pt x="254" y="249"/>
                    <a:pt x="262" y="257"/>
                  </a:cubicBezTo>
                  <a:cubicBezTo>
                    <a:pt x="251" y="259"/>
                    <a:pt x="239" y="257"/>
                    <a:pt x="232" y="247"/>
                  </a:cubicBezTo>
                  <a:cubicBezTo>
                    <a:pt x="218" y="228"/>
                    <a:pt x="219" y="202"/>
                    <a:pt x="225" y="181"/>
                  </a:cubicBezTo>
                  <a:cubicBezTo>
                    <a:pt x="228" y="174"/>
                    <a:pt x="221" y="169"/>
                    <a:pt x="215" y="169"/>
                  </a:cubicBezTo>
                  <a:cubicBezTo>
                    <a:pt x="206" y="191"/>
                    <a:pt x="202" y="216"/>
                    <a:pt x="208" y="240"/>
                  </a:cubicBezTo>
                  <a:cubicBezTo>
                    <a:pt x="213" y="262"/>
                    <a:pt x="234" y="280"/>
                    <a:pt x="257" y="279"/>
                  </a:cubicBezTo>
                  <a:cubicBezTo>
                    <a:pt x="268" y="279"/>
                    <a:pt x="278" y="274"/>
                    <a:pt x="288" y="269"/>
                  </a:cubicBezTo>
                  <a:cubicBezTo>
                    <a:pt x="289" y="274"/>
                    <a:pt x="289" y="278"/>
                    <a:pt x="290" y="283"/>
                  </a:cubicBezTo>
                  <a:cubicBezTo>
                    <a:pt x="271" y="292"/>
                    <a:pt x="252" y="302"/>
                    <a:pt x="231" y="309"/>
                  </a:cubicBezTo>
                  <a:cubicBezTo>
                    <a:pt x="205" y="318"/>
                    <a:pt x="179" y="328"/>
                    <a:pt x="152" y="338"/>
                  </a:cubicBezTo>
                  <a:cubicBezTo>
                    <a:pt x="149" y="339"/>
                    <a:pt x="144" y="340"/>
                    <a:pt x="143" y="345"/>
                  </a:cubicBezTo>
                  <a:cubicBezTo>
                    <a:pt x="143" y="351"/>
                    <a:pt x="141" y="360"/>
                    <a:pt x="146" y="365"/>
                  </a:cubicBezTo>
                  <a:cubicBezTo>
                    <a:pt x="152" y="373"/>
                    <a:pt x="159" y="380"/>
                    <a:pt x="169" y="382"/>
                  </a:cubicBezTo>
                  <a:cubicBezTo>
                    <a:pt x="203" y="391"/>
                    <a:pt x="237" y="400"/>
                    <a:pt x="271" y="408"/>
                  </a:cubicBezTo>
                  <a:cubicBezTo>
                    <a:pt x="274" y="409"/>
                    <a:pt x="279" y="410"/>
                    <a:pt x="279" y="414"/>
                  </a:cubicBezTo>
                  <a:cubicBezTo>
                    <a:pt x="282" y="443"/>
                    <a:pt x="274" y="472"/>
                    <a:pt x="267" y="500"/>
                  </a:cubicBezTo>
                  <a:cubicBezTo>
                    <a:pt x="258" y="529"/>
                    <a:pt x="255" y="562"/>
                    <a:pt x="268" y="591"/>
                  </a:cubicBezTo>
                  <a:cubicBezTo>
                    <a:pt x="248" y="577"/>
                    <a:pt x="228" y="563"/>
                    <a:pt x="208" y="549"/>
                  </a:cubicBezTo>
                  <a:cubicBezTo>
                    <a:pt x="197" y="541"/>
                    <a:pt x="184" y="542"/>
                    <a:pt x="172" y="543"/>
                  </a:cubicBezTo>
                  <a:cubicBezTo>
                    <a:pt x="150" y="546"/>
                    <a:pt x="129" y="554"/>
                    <a:pt x="109" y="562"/>
                  </a:cubicBezTo>
                  <a:cubicBezTo>
                    <a:pt x="79" y="576"/>
                    <a:pt x="50" y="592"/>
                    <a:pt x="24" y="611"/>
                  </a:cubicBezTo>
                  <a:cubicBezTo>
                    <a:pt x="10" y="621"/>
                    <a:pt x="0" y="641"/>
                    <a:pt x="9" y="657"/>
                  </a:cubicBezTo>
                  <a:cubicBezTo>
                    <a:pt x="18" y="675"/>
                    <a:pt x="26" y="692"/>
                    <a:pt x="33" y="710"/>
                  </a:cubicBezTo>
                  <a:cubicBezTo>
                    <a:pt x="42" y="705"/>
                    <a:pt x="50" y="701"/>
                    <a:pt x="59" y="696"/>
                  </a:cubicBezTo>
                  <a:cubicBezTo>
                    <a:pt x="51" y="690"/>
                    <a:pt x="43" y="683"/>
                    <a:pt x="43" y="673"/>
                  </a:cubicBezTo>
                  <a:cubicBezTo>
                    <a:pt x="42" y="659"/>
                    <a:pt x="58" y="646"/>
                    <a:pt x="72" y="651"/>
                  </a:cubicBezTo>
                  <a:cubicBezTo>
                    <a:pt x="83" y="653"/>
                    <a:pt x="88" y="663"/>
                    <a:pt x="90" y="673"/>
                  </a:cubicBezTo>
                  <a:cubicBezTo>
                    <a:pt x="93" y="667"/>
                    <a:pt x="99" y="662"/>
                    <a:pt x="107" y="661"/>
                  </a:cubicBezTo>
                  <a:cubicBezTo>
                    <a:pt x="123" y="658"/>
                    <a:pt x="137" y="676"/>
                    <a:pt x="131" y="691"/>
                  </a:cubicBezTo>
                  <a:cubicBezTo>
                    <a:pt x="128" y="701"/>
                    <a:pt x="119" y="706"/>
                    <a:pt x="109" y="708"/>
                  </a:cubicBezTo>
                  <a:cubicBezTo>
                    <a:pt x="118" y="715"/>
                    <a:pt x="121" y="729"/>
                    <a:pt x="114" y="739"/>
                  </a:cubicBezTo>
                  <a:cubicBezTo>
                    <a:pt x="107" y="751"/>
                    <a:pt x="87" y="753"/>
                    <a:pt x="78" y="741"/>
                  </a:cubicBezTo>
                  <a:cubicBezTo>
                    <a:pt x="72" y="736"/>
                    <a:pt x="73" y="727"/>
                    <a:pt x="73" y="720"/>
                  </a:cubicBezTo>
                  <a:cubicBezTo>
                    <a:pt x="64" y="724"/>
                    <a:pt x="55" y="728"/>
                    <a:pt x="46" y="732"/>
                  </a:cubicBezTo>
                  <a:cubicBezTo>
                    <a:pt x="54" y="750"/>
                    <a:pt x="64" y="768"/>
                    <a:pt x="72" y="786"/>
                  </a:cubicBezTo>
                  <a:cubicBezTo>
                    <a:pt x="98" y="774"/>
                    <a:pt x="123" y="761"/>
                    <a:pt x="149" y="749"/>
                  </a:cubicBezTo>
                  <a:cubicBezTo>
                    <a:pt x="176" y="814"/>
                    <a:pt x="203" y="879"/>
                    <a:pt x="230" y="944"/>
                  </a:cubicBezTo>
                  <a:cubicBezTo>
                    <a:pt x="218" y="981"/>
                    <a:pt x="207" y="1019"/>
                    <a:pt x="195" y="1056"/>
                  </a:cubicBezTo>
                  <a:cubicBezTo>
                    <a:pt x="223" y="1067"/>
                    <a:pt x="252" y="1077"/>
                    <a:pt x="280" y="1088"/>
                  </a:cubicBezTo>
                  <a:cubicBezTo>
                    <a:pt x="263" y="1096"/>
                    <a:pt x="247" y="1105"/>
                    <a:pt x="233" y="1118"/>
                  </a:cubicBezTo>
                  <a:cubicBezTo>
                    <a:pt x="209" y="1139"/>
                    <a:pt x="194" y="1170"/>
                    <a:pt x="191" y="1202"/>
                  </a:cubicBezTo>
                  <a:cubicBezTo>
                    <a:pt x="224" y="1173"/>
                    <a:pt x="265" y="1155"/>
                    <a:pt x="306" y="1140"/>
                  </a:cubicBezTo>
                  <a:cubicBezTo>
                    <a:pt x="364" y="1121"/>
                    <a:pt x="425" y="1111"/>
                    <a:pt x="486" y="1107"/>
                  </a:cubicBezTo>
                  <a:cubicBezTo>
                    <a:pt x="598" y="1100"/>
                    <a:pt x="710" y="1109"/>
                    <a:pt x="821" y="1124"/>
                  </a:cubicBezTo>
                  <a:cubicBezTo>
                    <a:pt x="852" y="1128"/>
                    <a:pt x="884" y="1134"/>
                    <a:pt x="915" y="1131"/>
                  </a:cubicBezTo>
                  <a:cubicBezTo>
                    <a:pt x="889" y="1124"/>
                    <a:pt x="862" y="1119"/>
                    <a:pt x="835" y="1112"/>
                  </a:cubicBezTo>
                  <a:cubicBezTo>
                    <a:pt x="812" y="1106"/>
                    <a:pt x="788" y="1100"/>
                    <a:pt x="765" y="1094"/>
                  </a:cubicBezTo>
                  <a:cubicBezTo>
                    <a:pt x="773" y="1092"/>
                    <a:pt x="782" y="1091"/>
                    <a:pt x="787" y="1083"/>
                  </a:cubicBezTo>
                  <a:moveTo>
                    <a:pt x="498" y="174"/>
                  </a:moveTo>
                  <a:cubicBezTo>
                    <a:pt x="493" y="188"/>
                    <a:pt x="485" y="203"/>
                    <a:pt x="470" y="206"/>
                  </a:cubicBezTo>
                  <a:cubicBezTo>
                    <a:pt x="455" y="209"/>
                    <a:pt x="440" y="200"/>
                    <a:pt x="430" y="190"/>
                  </a:cubicBezTo>
                  <a:cubicBezTo>
                    <a:pt x="452" y="184"/>
                    <a:pt x="475" y="178"/>
                    <a:pt x="498" y="174"/>
                  </a:cubicBezTo>
                  <a:moveTo>
                    <a:pt x="403" y="199"/>
                  </a:moveTo>
                  <a:cubicBezTo>
                    <a:pt x="405" y="217"/>
                    <a:pt x="403" y="239"/>
                    <a:pt x="388" y="251"/>
                  </a:cubicBezTo>
                  <a:cubicBezTo>
                    <a:pt x="374" y="262"/>
                    <a:pt x="355" y="259"/>
                    <a:pt x="340" y="254"/>
                  </a:cubicBezTo>
                  <a:cubicBezTo>
                    <a:pt x="356" y="230"/>
                    <a:pt x="377" y="210"/>
                    <a:pt x="403" y="199"/>
                  </a:cubicBezTo>
                  <a:moveTo>
                    <a:pt x="281" y="1045"/>
                  </a:moveTo>
                  <a:cubicBezTo>
                    <a:pt x="266" y="1050"/>
                    <a:pt x="250" y="1040"/>
                    <a:pt x="245" y="1026"/>
                  </a:cubicBezTo>
                  <a:cubicBezTo>
                    <a:pt x="238" y="1010"/>
                    <a:pt x="246" y="990"/>
                    <a:pt x="263" y="984"/>
                  </a:cubicBezTo>
                  <a:cubicBezTo>
                    <a:pt x="281" y="976"/>
                    <a:pt x="304" y="993"/>
                    <a:pt x="303" y="1013"/>
                  </a:cubicBezTo>
                  <a:cubicBezTo>
                    <a:pt x="304" y="1027"/>
                    <a:pt x="294" y="1041"/>
                    <a:pt x="281" y="1045"/>
                  </a:cubicBezTo>
                  <a:moveTo>
                    <a:pt x="373" y="833"/>
                  </a:moveTo>
                  <a:cubicBezTo>
                    <a:pt x="371" y="910"/>
                    <a:pt x="364" y="988"/>
                    <a:pt x="357" y="1065"/>
                  </a:cubicBezTo>
                  <a:cubicBezTo>
                    <a:pt x="345" y="1068"/>
                    <a:pt x="333" y="1070"/>
                    <a:pt x="321" y="1073"/>
                  </a:cubicBezTo>
                  <a:cubicBezTo>
                    <a:pt x="332" y="1043"/>
                    <a:pt x="343" y="1014"/>
                    <a:pt x="353" y="984"/>
                  </a:cubicBezTo>
                  <a:cubicBezTo>
                    <a:pt x="327" y="969"/>
                    <a:pt x="301" y="953"/>
                    <a:pt x="274" y="938"/>
                  </a:cubicBezTo>
                  <a:cubicBezTo>
                    <a:pt x="271" y="936"/>
                    <a:pt x="266" y="934"/>
                    <a:pt x="265" y="929"/>
                  </a:cubicBezTo>
                  <a:cubicBezTo>
                    <a:pt x="218" y="818"/>
                    <a:pt x="171" y="708"/>
                    <a:pt x="124" y="597"/>
                  </a:cubicBezTo>
                  <a:cubicBezTo>
                    <a:pt x="138" y="591"/>
                    <a:pt x="153" y="586"/>
                    <a:pt x="168" y="582"/>
                  </a:cubicBezTo>
                  <a:cubicBezTo>
                    <a:pt x="174" y="580"/>
                    <a:pt x="181" y="584"/>
                    <a:pt x="186" y="587"/>
                  </a:cubicBezTo>
                  <a:cubicBezTo>
                    <a:pt x="195" y="593"/>
                    <a:pt x="203" y="601"/>
                    <a:pt x="211" y="609"/>
                  </a:cubicBezTo>
                  <a:cubicBezTo>
                    <a:pt x="237" y="636"/>
                    <a:pt x="260" y="667"/>
                    <a:pt x="285" y="696"/>
                  </a:cubicBezTo>
                  <a:cubicBezTo>
                    <a:pt x="299" y="713"/>
                    <a:pt x="323" y="718"/>
                    <a:pt x="345" y="718"/>
                  </a:cubicBezTo>
                  <a:cubicBezTo>
                    <a:pt x="329" y="705"/>
                    <a:pt x="315" y="691"/>
                    <a:pt x="305" y="673"/>
                  </a:cubicBezTo>
                  <a:cubicBezTo>
                    <a:pt x="286" y="636"/>
                    <a:pt x="285" y="592"/>
                    <a:pt x="294" y="552"/>
                  </a:cubicBezTo>
                  <a:cubicBezTo>
                    <a:pt x="296" y="609"/>
                    <a:pt x="315" y="664"/>
                    <a:pt x="347" y="711"/>
                  </a:cubicBezTo>
                  <a:cubicBezTo>
                    <a:pt x="355" y="724"/>
                    <a:pt x="367" y="736"/>
                    <a:pt x="370" y="752"/>
                  </a:cubicBezTo>
                  <a:cubicBezTo>
                    <a:pt x="375" y="778"/>
                    <a:pt x="373" y="806"/>
                    <a:pt x="373" y="833"/>
                  </a:cubicBezTo>
                  <a:moveTo>
                    <a:pt x="548" y="1060"/>
                  </a:moveTo>
                  <a:cubicBezTo>
                    <a:pt x="495" y="1056"/>
                    <a:pt x="441" y="1055"/>
                    <a:pt x="387" y="1061"/>
                  </a:cubicBezTo>
                  <a:cubicBezTo>
                    <a:pt x="402" y="985"/>
                    <a:pt x="417" y="909"/>
                    <a:pt x="434" y="833"/>
                  </a:cubicBezTo>
                  <a:cubicBezTo>
                    <a:pt x="439" y="813"/>
                    <a:pt x="443" y="792"/>
                    <a:pt x="451" y="772"/>
                  </a:cubicBezTo>
                  <a:cubicBezTo>
                    <a:pt x="482" y="777"/>
                    <a:pt x="513" y="777"/>
                    <a:pt x="544" y="772"/>
                  </a:cubicBezTo>
                  <a:cubicBezTo>
                    <a:pt x="569" y="769"/>
                    <a:pt x="593" y="763"/>
                    <a:pt x="618" y="765"/>
                  </a:cubicBezTo>
                  <a:cubicBezTo>
                    <a:pt x="638" y="767"/>
                    <a:pt x="656" y="779"/>
                    <a:pt x="667" y="796"/>
                  </a:cubicBezTo>
                  <a:cubicBezTo>
                    <a:pt x="686" y="823"/>
                    <a:pt x="695" y="855"/>
                    <a:pt x="704" y="886"/>
                  </a:cubicBezTo>
                  <a:cubicBezTo>
                    <a:pt x="708" y="897"/>
                    <a:pt x="700" y="906"/>
                    <a:pt x="695" y="914"/>
                  </a:cubicBezTo>
                  <a:cubicBezTo>
                    <a:pt x="676" y="940"/>
                    <a:pt x="653" y="962"/>
                    <a:pt x="631" y="985"/>
                  </a:cubicBezTo>
                  <a:cubicBezTo>
                    <a:pt x="604" y="1011"/>
                    <a:pt x="576" y="1036"/>
                    <a:pt x="548" y="1060"/>
                  </a:cubicBezTo>
                  <a:moveTo>
                    <a:pt x="735" y="1087"/>
                  </a:moveTo>
                  <a:cubicBezTo>
                    <a:pt x="717" y="1084"/>
                    <a:pt x="698" y="1080"/>
                    <a:pt x="680" y="1077"/>
                  </a:cubicBezTo>
                  <a:cubicBezTo>
                    <a:pt x="645" y="1071"/>
                    <a:pt x="610" y="1066"/>
                    <a:pt x="574" y="1062"/>
                  </a:cubicBezTo>
                  <a:cubicBezTo>
                    <a:pt x="573" y="1065"/>
                    <a:pt x="573" y="1065"/>
                    <a:pt x="573" y="1065"/>
                  </a:cubicBezTo>
                  <a:cubicBezTo>
                    <a:pt x="573" y="1064"/>
                    <a:pt x="573" y="1063"/>
                    <a:pt x="573" y="1061"/>
                  </a:cubicBezTo>
                  <a:cubicBezTo>
                    <a:pt x="585" y="1060"/>
                    <a:pt x="596" y="1055"/>
                    <a:pt x="606" y="1047"/>
                  </a:cubicBezTo>
                  <a:cubicBezTo>
                    <a:pt x="638" y="1022"/>
                    <a:pt x="668" y="994"/>
                    <a:pt x="698" y="966"/>
                  </a:cubicBezTo>
                  <a:cubicBezTo>
                    <a:pt x="724" y="939"/>
                    <a:pt x="751" y="913"/>
                    <a:pt x="774" y="883"/>
                  </a:cubicBezTo>
                  <a:cubicBezTo>
                    <a:pt x="760" y="866"/>
                    <a:pt x="750" y="846"/>
                    <a:pt x="743" y="826"/>
                  </a:cubicBezTo>
                  <a:cubicBezTo>
                    <a:pt x="741" y="811"/>
                    <a:pt x="747" y="796"/>
                    <a:pt x="753" y="783"/>
                  </a:cubicBezTo>
                  <a:cubicBezTo>
                    <a:pt x="723" y="769"/>
                    <a:pt x="702" y="742"/>
                    <a:pt x="690" y="712"/>
                  </a:cubicBezTo>
                  <a:cubicBezTo>
                    <a:pt x="679" y="683"/>
                    <a:pt x="672" y="652"/>
                    <a:pt x="672" y="621"/>
                  </a:cubicBezTo>
                  <a:cubicBezTo>
                    <a:pt x="687" y="686"/>
                    <a:pt x="721" y="746"/>
                    <a:pt x="771" y="791"/>
                  </a:cubicBezTo>
                  <a:cubicBezTo>
                    <a:pt x="796" y="819"/>
                    <a:pt x="820" y="849"/>
                    <a:pt x="839" y="882"/>
                  </a:cubicBezTo>
                  <a:cubicBezTo>
                    <a:pt x="846" y="895"/>
                    <a:pt x="856" y="910"/>
                    <a:pt x="849" y="925"/>
                  </a:cubicBezTo>
                  <a:cubicBezTo>
                    <a:pt x="835" y="957"/>
                    <a:pt x="814" y="985"/>
                    <a:pt x="793" y="1013"/>
                  </a:cubicBezTo>
                  <a:cubicBezTo>
                    <a:pt x="775" y="1038"/>
                    <a:pt x="755" y="1063"/>
                    <a:pt x="735" y="108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231835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Title Slide">
    <p:bg>
      <p:bgPr>
        <a:solidFill>
          <a:schemeClr val="tx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E9690DEE-15D4-4041-BD42-24F200F54C93}"/>
              </a:ext>
            </a:extLst>
          </p:cNvPr>
          <p:cNvGrpSpPr/>
          <p:nvPr userDrawn="1"/>
        </p:nvGrpSpPr>
        <p:grpSpPr>
          <a:xfrm>
            <a:off x="5119688" y="0"/>
            <a:ext cx="7072312" cy="6858000"/>
            <a:chOff x="5119688" y="0"/>
            <a:chExt cx="7072312" cy="6858000"/>
          </a:xfrm>
        </p:grpSpPr>
        <p:sp>
          <p:nvSpPr>
            <p:cNvPr id="9" name="Freeform 8">
              <a:extLst>
                <a:ext uri="{FF2B5EF4-FFF2-40B4-BE49-F238E27FC236}">
                  <a16:creationId xmlns:a16="http://schemas.microsoft.com/office/drawing/2014/main" id="{45A1F225-89F4-C646-B6F0-FEF776C6B783}"/>
                </a:ext>
              </a:extLst>
            </p:cNvPr>
            <p:cNvSpPr>
              <a:spLocks/>
            </p:cNvSpPr>
            <p:nvPr userDrawn="1"/>
          </p:nvSpPr>
          <p:spPr bwMode="auto">
            <a:xfrm rot="10800000">
              <a:off x="6096000" y="0"/>
              <a:ext cx="6096000" cy="6858000"/>
            </a:xfrm>
            <a:custGeom>
              <a:avLst/>
              <a:gdLst>
                <a:gd name="connsiteX0" fmla="*/ 6095999 w 6096000"/>
                <a:gd name="connsiteY0" fmla="*/ 4160837 h 6858000"/>
                <a:gd name="connsiteX1" fmla="*/ 6095999 w 6096000"/>
                <a:gd name="connsiteY1" fmla="*/ 2479674 h 6858000"/>
                <a:gd name="connsiteX2" fmla="*/ 5118099 w 6096000"/>
                <a:gd name="connsiteY2" fmla="*/ 3321049 h 6858000"/>
                <a:gd name="connsiteX3" fmla="*/ 6096000 w 6096000"/>
                <a:gd name="connsiteY3" fmla="*/ 6858000 h 6858000"/>
                <a:gd name="connsiteX4" fmla="*/ 0 w 6096000"/>
                <a:gd name="connsiteY4" fmla="*/ 6858000 h 6858000"/>
                <a:gd name="connsiteX5" fmla="*/ 0 w 6096000"/>
                <a:gd name="connsiteY5" fmla="*/ 0 h 6858000"/>
                <a:gd name="connsiteX6" fmla="*/ 6096000 w 6096000"/>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95999" y="4160837"/>
                  </a:moveTo>
                  <a:lnTo>
                    <a:pt x="6095999" y="2479674"/>
                  </a:lnTo>
                  <a:lnTo>
                    <a:pt x="5118099" y="3321049"/>
                  </a:lnTo>
                  <a:close/>
                  <a:moveTo>
                    <a:pt x="6096000" y="6858000"/>
                  </a:moveTo>
                  <a:lnTo>
                    <a:pt x="0" y="6858000"/>
                  </a:lnTo>
                  <a:lnTo>
                    <a:pt x="0" y="0"/>
                  </a:lnTo>
                  <a:lnTo>
                    <a:pt x="6096000" y="0"/>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GB"/>
            </a:p>
          </p:txBody>
        </p:sp>
        <p:sp>
          <p:nvSpPr>
            <p:cNvPr id="55" name="Freeform 20">
              <a:extLst>
                <a:ext uri="{FF2B5EF4-FFF2-40B4-BE49-F238E27FC236}">
                  <a16:creationId xmlns:a16="http://schemas.microsoft.com/office/drawing/2014/main" id="{E1ABD657-6799-460C-952A-F234800C9774}"/>
                </a:ext>
              </a:extLst>
            </p:cNvPr>
            <p:cNvSpPr>
              <a:spLocks/>
            </p:cNvSpPr>
            <p:nvPr userDrawn="1"/>
          </p:nvSpPr>
          <p:spPr bwMode="auto">
            <a:xfrm>
              <a:off x="5119688" y="2697163"/>
              <a:ext cx="977900" cy="1681163"/>
            </a:xfrm>
            <a:custGeom>
              <a:avLst/>
              <a:gdLst>
                <a:gd name="T0" fmla="*/ 616 w 616"/>
                <a:gd name="T1" fmla="*/ 1059 h 1059"/>
                <a:gd name="T2" fmla="*/ 0 w 616"/>
                <a:gd name="T3" fmla="*/ 530 h 1059"/>
                <a:gd name="T4" fmla="*/ 616 w 616"/>
                <a:gd name="T5" fmla="*/ 0 h 1059"/>
                <a:gd name="T6" fmla="*/ 616 w 616"/>
                <a:gd name="T7" fmla="*/ 1059 h 1059"/>
              </a:gdLst>
              <a:ahLst/>
              <a:cxnLst>
                <a:cxn ang="0">
                  <a:pos x="T0" y="T1"/>
                </a:cxn>
                <a:cxn ang="0">
                  <a:pos x="T2" y="T3"/>
                </a:cxn>
                <a:cxn ang="0">
                  <a:pos x="T4" y="T5"/>
                </a:cxn>
                <a:cxn ang="0">
                  <a:pos x="T6" y="T7"/>
                </a:cxn>
              </a:cxnLst>
              <a:rect l="0" t="0" r="r" b="b"/>
              <a:pathLst>
                <a:path w="616" h="1059">
                  <a:moveTo>
                    <a:pt x="616" y="1059"/>
                  </a:moveTo>
                  <a:lnTo>
                    <a:pt x="0" y="530"/>
                  </a:lnTo>
                  <a:lnTo>
                    <a:pt x="616" y="0"/>
                  </a:lnTo>
                  <a:lnTo>
                    <a:pt x="616" y="1059"/>
                  </a:lnTo>
                  <a:close/>
                </a:path>
              </a:pathLst>
            </a:custGeom>
            <a:solidFill>
              <a:srgbClr val="BA9D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pic>
        <p:nvPicPr>
          <p:cNvPr id="11" name="University of Surrey logo">
            <a:extLst>
              <a:ext uri="{FF2B5EF4-FFF2-40B4-BE49-F238E27FC236}">
                <a16:creationId xmlns:a16="http://schemas.microsoft.com/office/drawing/2014/main" id="{1D291F73-F7A3-074A-B953-307BFD84180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31062" y="275670"/>
            <a:ext cx="1521933" cy="450000"/>
          </a:xfrm>
          <a:prstGeom prst="rect">
            <a:avLst/>
          </a:prstGeom>
        </p:spPr>
      </p:pic>
      <p:sp>
        <p:nvSpPr>
          <p:cNvPr id="2" name="Title 1">
            <a:extLst>
              <a:ext uri="{FF2B5EF4-FFF2-40B4-BE49-F238E27FC236}">
                <a16:creationId xmlns:a16="http://schemas.microsoft.com/office/drawing/2014/main" id="{74C68458-71D0-4BA8-B619-42D1EE2DBB5F}"/>
              </a:ext>
            </a:extLst>
          </p:cNvPr>
          <p:cNvSpPr>
            <a:spLocks noGrp="1"/>
          </p:cNvSpPr>
          <p:nvPr userDrawn="1">
            <p:ph type="ctrTitle"/>
          </p:nvPr>
        </p:nvSpPr>
        <p:spPr>
          <a:xfrm>
            <a:off x="7198468" y="1914178"/>
            <a:ext cx="4010870" cy="2453034"/>
          </a:xfrm>
        </p:spPr>
        <p:txBody>
          <a:bodyPr anchor="b">
            <a:normAutofit/>
          </a:bodyPr>
          <a:lstStyle>
            <a:lvl1pPr algn="l">
              <a:defRPr sz="3800">
                <a:solidFill>
                  <a:schemeClr val="bg1"/>
                </a:solidFill>
              </a:defRPr>
            </a:lvl1pPr>
          </a:lstStyle>
          <a:p>
            <a:r>
              <a:rPr lang="en-GB" noProof="0"/>
              <a:t>Click to edit Master title style</a:t>
            </a:r>
          </a:p>
        </p:txBody>
      </p:sp>
      <p:sp>
        <p:nvSpPr>
          <p:cNvPr id="3" name="Subtitle 2">
            <a:extLst>
              <a:ext uri="{FF2B5EF4-FFF2-40B4-BE49-F238E27FC236}">
                <a16:creationId xmlns:a16="http://schemas.microsoft.com/office/drawing/2014/main" id="{88B1802C-E43F-4BA5-A59C-A109DCA9C844}"/>
              </a:ext>
            </a:extLst>
          </p:cNvPr>
          <p:cNvSpPr>
            <a:spLocks noGrp="1"/>
          </p:cNvSpPr>
          <p:nvPr userDrawn="1">
            <p:ph type="subTitle" idx="1"/>
          </p:nvPr>
        </p:nvSpPr>
        <p:spPr>
          <a:xfrm>
            <a:off x="7198468" y="4371974"/>
            <a:ext cx="4010870" cy="1669705"/>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spTree>
    <p:extLst>
      <p:ext uri="{BB962C8B-B14F-4D97-AF65-F5344CB8AC3E}">
        <p14:creationId xmlns:p14="http://schemas.microsoft.com/office/powerpoint/2010/main" val="2545653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tmplLst>
          <p:tmpl>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extLst>
    <p:ext uri="{DCECCB84-F9BA-43D5-87BE-67443E8EF086}">
      <p15:sldGuideLst xmlns:p15="http://schemas.microsoft.com/office/powerpoint/2012/main">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4_Title Slide">
    <p:bg>
      <p:bgPr>
        <a:solidFill>
          <a:schemeClr val="tx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3BE5CCA-0360-9C4F-A731-11065D2C89FE}"/>
              </a:ext>
            </a:extLst>
          </p:cNvPr>
          <p:cNvGrpSpPr/>
          <p:nvPr userDrawn="1"/>
        </p:nvGrpSpPr>
        <p:grpSpPr>
          <a:xfrm>
            <a:off x="5119688" y="0"/>
            <a:ext cx="7072312" cy="6858000"/>
            <a:chOff x="5119688" y="0"/>
            <a:chExt cx="7072312" cy="6858000"/>
          </a:xfrm>
        </p:grpSpPr>
        <p:sp>
          <p:nvSpPr>
            <p:cNvPr id="9" name="Freeform 8">
              <a:extLst>
                <a:ext uri="{FF2B5EF4-FFF2-40B4-BE49-F238E27FC236}">
                  <a16:creationId xmlns:a16="http://schemas.microsoft.com/office/drawing/2014/main" id="{45A1F225-89F4-C646-B6F0-FEF776C6B783}"/>
                </a:ext>
              </a:extLst>
            </p:cNvPr>
            <p:cNvSpPr>
              <a:spLocks/>
            </p:cNvSpPr>
            <p:nvPr userDrawn="1"/>
          </p:nvSpPr>
          <p:spPr bwMode="auto">
            <a:xfrm rot="10800000">
              <a:off x="6096000" y="0"/>
              <a:ext cx="6096000" cy="6858000"/>
            </a:xfrm>
            <a:custGeom>
              <a:avLst/>
              <a:gdLst>
                <a:gd name="connsiteX0" fmla="*/ 6095999 w 6096000"/>
                <a:gd name="connsiteY0" fmla="*/ 4160837 h 6858000"/>
                <a:gd name="connsiteX1" fmla="*/ 6095999 w 6096000"/>
                <a:gd name="connsiteY1" fmla="*/ 2479674 h 6858000"/>
                <a:gd name="connsiteX2" fmla="*/ 5118099 w 6096000"/>
                <a:gd name="connsiteY2" fmla="*/ 3321049 h 6858000"/>
                <a:gd name="connsiteX3" fmla="*/ 6096000 w 6096000"/>
                <a:gd name="connsiteY3" fmla="*/ 6858000 h 6858000"/>
                <a:gd name="connsiteX4" fmla="*/ 0 w 6096000"/>
                <a:gd name="connsiteY4" fmla="*/ 6858000 h 6858000"/>
                <a:gd name="connsiteX5" fmla="*/ 0 w 6096000"/>
                <a:gd name="connsiteY5" fmla="*/ 0 h 6858000"/>
                <a:gd name="connsiteX6" fmla="*/ 6096000 w 6096000"/>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95999" y="4160837"/>
                  </a:moveTo>
                  <a:lnTo>
                    <a:pt x="6095999" y="2479674"/>
                  </a:lnTo>
                  <a:lnTo>
                    <a:pt x="5118099" y="3321049"/>
                  </a:lnTo>
                  <a:close/>
                  <a:moveTo>
                    <a:pt x="6096000" y="6858000"/>
                  </a:moveTo>
                  <a:lnTo>
                    <a:pt x="0" y="6858000"/>
                  </a:lnTo>
                  <a:lnTo>
                    <a:pt x="0" y="0"/>
                  </a:lnTo>
                  <a:lnTo>
                    <a:pt x="6096000" y="0"/>
                  </a:lnTo>
                  <a:close/>
                </a:path>
              </a:pathLst>
            </a:custGeom>
            <a:solidFill>
              <a:schemeClr val="tx2"/>
            </a:solidFill>
            <a:ln>
              <a:noFill/>
            </a:ln>
          </p:spPr>
          <p:txBody>
            <a:bodyPr vert="horz" wrap="square" lIns="91440" tIns="45720" rIns="91440" bIns="45720" numCol="1" anchor="t" anchorCtr="0" compatLnSpc="1">
              <a:prstTxWarp prst="textNoShape">
                <a:avLst/>
              </a:prstTxWarp>
              <a:noAutofit/>
            </a:bodyPr>
            <a:lstStyle/>
            <a:p>
              <a:endParaRPr lang="en-GB"/>
            </a:p>
          </p:txBody>
        </p:sp>
        <p:sp>
          <p:nvSpPr>
            <p:cNvPr id="55" name="Freeform 20">
              <a:extLst>
                <a:ext uri="{FF2B5EF4-FFF2-40B4-BE49-F238E27FC236}">
                  <a16:creationId xmlns:a16="http://schemas.microsoft.com/office/drawing/2014/main" id="{E1ABD657-6799-460C-952A-F234800C9774}"/>
                </a:ext>
              </a:extLst>
            </p:cNvPr>
            <p:cNvSpPr>
              <a:spLocks/>
            </p:cNvSpPr>
            <p:nvPr userDrawn="1"/>
          </p:nvSpPr>
          <p:spPr bwMode="auto">
            <a:xfrm>
              <a:off x="5119688" y="2697163"/>
              <a:ext cx="977900" cy="1681163"/>
            </a:xfrm>
            <a:custGeom>
              <a:avLst/>
              <a:gdLst>
                <a:gd name="T0" fmla="*/ 616 w 616"/>
                <a:gd name="T1" fmla="*/ 1059 h 1059"/>
                <a:gd name="T2" fmla="*/ 0 w 616"/>
                <a:gd name="T3" fmla="*/ 530 h 1059"/>
                <a:gd name="T4" fmla="*/ 616 w 616"/>
                <a:gd name="T5" fmla="*/ 0 h 1059"/>
                <a:gd name="T6" fmla="*/ 616 w 616"/>
                <a:gd name="T7" fmla="*/ 1059 h 1059"/>
              </a:gdLst>
              <a:ahLst/>
              <a:cxnLst>
                <a:cxn ang="0">
                  <a:pos x="T0" y="T1"/>
                </a:cxn>
                <a:cxn ang="0">
                  <a:pos x="T2" y="T3"/>
                </a:cxn>
                <a:cxn ang="0">
                  <a:pos x="T4" y="T5"/>
                </a:cxn>
                <a:cxn ang="0">
                  <a:pos x="T6" y="T7"/>
                </a:cxn>
              </a:cxnLst>
              <a:rect l="0" t="0" r="r" b="b"/>
              <a:pathLst>
                <a:path w="616" h="1059">
                  <a:moveTo>
                    <a:pt x="616" y="1059"/>
                  </a:moveTo>
                  <a:lnTo>
                    <a:pt x="0" y="530"/>
                  </a:lnTo>
                  <a:lnTo>
                    <a:pt x="616" y="0"/>
                  </a:lnTo>
                  <a:lnTo>
                    <a:pt x="616" y="1059"/>
                  </a:lnTo>
                  <a:close/>
                </a:path>
              </a:pathLst>
            </a:custGeom>
            <a:solidFill>
              <a:srgbClr val="BA9D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pic>
        <p:nvPicPr>
          <p:cNvPr id="10" name="University of Surrey logo">
            <a:extLst>
              <a:ext uri="{FF2B5EF4-FFF2-40B4-BE49-F238E27FC236}">
                <a16:creationId xmlns:a16="http://schemas.microsoft.com/office/drawing/2014/main" id="{2D624D65-982F-D24E-8325-C2EDBDB584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31062" y="275670"/>
            <a:ext cx="1521933" cy="450000"/>
          </a:xfrm>
          <a:prstGeom prst="rect">
            <a:avLst/>
          </a:prstGeom>
        </p:spPr>
      </p:pic>
      <p:sp>
        <p:nvSpPr>
          <p:cNvPr id="2" name="Title 1">
            <a:extLst>
              <a:ext uri="{FF2B5EF4-FFF2-40B4-BE49-F238E27FC236}">
                <a16:creationId xmlns:a16="http://schemas.microsoft.com/office/drawing/2014/main" id="{74C68458-71D0-4BA8-B619-42D1EE2DBB5F}"/>
              </a:ext>
            </a:extLst>
          </p:cNvPr>
          <p:cNvSpPr>
            <a:spLocks noGrp="1"/>
          </p:cNvSpPr>
          <p:nvPr userDrawn="1">
            <p:ph type="ctrTitle"/>
          </p:nvPr>
        </p:nvSpPr>
        <p:spPr>
          <a:xfrm>
            <a:off x="7198468" y="1914178"/>
            <a:ext cx="4010870" cy="2453034"/>
          </a:xfrm>
        </p:spPr>
        <p:txBody>
          <a:bodyPr anchor="b">
            <a:normAutofit/>
          </a:bodyPr>
          <a:lstStyle>
            <a:lvl1pPr algn="l">
              <a:defRPr sz="3800">
                <a:solidFill>
                  <a:schemeClr val="accent3"/>
                </a:solidFill>
              </a:defRPr>
            </a:lvl1pPr>
          </a:lstStyle>
          <a:p>
            <a:r>
              <a:rPr lang="en-GB" noProof="0"/>
              <a:t>Click to edit Master title style</a:t>
            </a:r>
          </a:p>
        </p:txBody>
      </p:sp>
      <p:sp>
        <p:nvSpPr>
          <p:cNvPr id="3" name="Subtitle 2">
            <a:extLst>
              <a:ext uri="{FF2B5EF4-FFF2-40B4-BE49-F238E27FC236}">
                <a16:creationId xmlns:a16="http://schemas.microsoft.com/office/drawing/2014/main" id="{88B1802C-E43F-4BA5-A59C-A109DCA9C844}"/>
              </a:ext>
            </a:extLst>
          </p:cNvPr>
          <p:cNvSpPr>
            <a:spLocks noGrp="1"/>
          </p:cNvSpPr>
          <p:nvPr userDrawn="1">
            <p:ph type="subTitle" idx="1"/>
          </p:nvPr>
        </p:nvSpPr>
        <p:spPr>
          <a:xfrm>
            <a:off x="7198468" y="4371974"/>
            <a:ext cx="4010870" cy="1669705"/>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spTree>
    <p:extLst>
      <p:ext uri="{BB962C8B-B14F-4D97-AF65-F5344CB8AC3E}">
        <p14:creationId xmlns:p14="http://schemas.microsoft.com/office/powerpoint/2010/main" val="65210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tmplLst>
          <p:tmpl>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extLst>
    <p:ext uri="{DCECCB84-F9BA-43D5-87BE-67443E8EF086}">
      <p15:sldGuideLst xmlns:p15="http://schemas.microsoft.com/office/powerpoint/2012/main">
        <p15:guide id="1"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64602-9616-441D-B78D-F5292291ADA9}"/>
              </a:ext>
            </a:extLst>
          </p:cNvPr>
          <p:cNvSpPr>
            <a:spLocks noGrp="1"/>
          </p:cNvSpPr>
          <p:nvPr>
            <p:ph type="title"/>
          </p:nvPr>
        </p:nvSpPr>
        <p:spPr>
          <a:xfrm>
            <a:off x="192088" y="0"/>
            <a:ext cx="9799969" cy="1494503"/>
          </a:xfrm>
        </p:spPr>
        <p:txBody>
          <a:bodyPr/>
          <a:lstStyle/>
          <a:p>
            <a:r>
              <a:rPr lang="en-GB" noProof="0"/>
              <a:t>Click to edit Master title style</a:t>
            </a:r>
          </a:p>
        </p:txBody>
      </p:sp>
      <p:sp>
        <p:nvSpPr>
          <p:cNvPr id="3" name="Content Placeholder 2">
            <a:extLst>
              <a:ext uri="{FF2B5EF4-FFF2-40B4-BE49-F238E27FC236}">
                <a16:creationId xmlns:a16="http://schemas.microsoft.com/office/drawing/2014/main" id="{8573B1B7-2DFC-40FF-9C20-DFAD40E4CAD7}"/>
              </a:ext>
            </a:extLst>
          </p:cNvPr>
          <p:cNvSpPr>
            <a:spLocks noGrp="1"/>
          </p:cNvSpPr>
          <p:nvPr>
            <p:ph idx="1" hasCustomPrompt="1"/>
          </p:nvPr>
        </p:nvSpPr>
        <p:spPr>
          <a:xfrm>
            <a:off x="192088" y="1628776"/>
            <a:ext cx="11807824" cy="2114886"/>
          </a:xfrm>
        </p:spPr>
        <p:txBody>
          <a:bodyPr/>
          <a:lstStyle/>
          <a:p>
            <a:pPr lvl="0"/>
            <a:r>
              <a:rPr lang="en-GB" noProof="0"/>
              <a:t>Edit Master text styles</a:t>
            </a:r>
          </a:p>
          <a:p>
            <a:pPr lvl="1"/>
            <a:r>
              <a:rPr lang="en-GB" noProof="0"/>
              <a:t>Second level</a:t>
            </a:r>
          </a:p>
        </p:txBody>
      </p:sp>
      <p:sp>
        <p:nvSpPr>
          <p:cNvPr id="29" name="Content Placeholder 2">
            <a:extLst>
              <a:ext uri="{FF2B5EF4-FFF2-40B4-BE49-F238E27FC236}">
                <a16:creationId xmlns:a16="http://schemas.microsoft.com/office/drawing/2014/main" id="{7460D74C-A6DA-4E0B-BA43-370227A10066}"/>
              </a:ext>
            </a:extLst>
          </p:cNvPr>
          <p:cNvSpPr>
            <a:spLocks noGrp="1"/>
          </p:cNvSpPr>
          <p:nvPr>
            <p:ph idx="13" hasCustomPrompt="1"/>
          </p:nvPr>
        </p:nvSpPr>
        <p:spPr>
          <a:xfrm>
            <a:off x="192088" y="3743662"/>
            <a:ext cx="11807824" cy="2853987"/>
          </a:xfrm>
        </p:spPr>
        <p:txBody>
          <a:bodyPr/>
          <a:lstStyle/>
          <a:p>
            <a:pPr lvl="0"/>
            <a:r>
              <a:rPr lang="en-GB" noProof="0"/>
              <a:t>Edit Master text styles</a:t>
            </a:r>
          </a:p>
          <a:p>
            <a:pPr lvl="1"/>
            <a:r>
              <a:rPr lang="en-GB" noProof="0"/>
              <a:t>Second level</a:t>
            </a:r>
          </a:p>
        </p:txBody>
      </p:sp>
    </p:spTree>
    <p:extLst>
      <p:ext uri="{BB962C8B-B14F-4D97-AF65-F5344CB8AC3E}">
        <p14:creationId xmlns:p14="http://schemas.microsoft.com/office/powerpoint/2010/main" val="539822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64602-9616-441D-B78D-F5292291ADA9}"/>
              </a:ext>
            </a:extLst>
          </p:cNvPr>
          <p:cNvSpPr>
            <a:spLocks noGrp="1"/>
          </p:cNvSpPr>
          <p:nvPr>
            <p:ph type="title"/>
          </p:nvPr>
        </p:nvSpPr>
        <p:spPr>
          <a:xfrm>
            <a:off x="192088" y="0"/>
            <a:ext cx="9799969" cy="1494503"/>
          </a:xfrm>
        </p:spPr>
        <p:txBody>
          <a:bodyPr/>
          <a:lstStyle/>
          <a:p>
            <a:r>
              <a:rPr lang="en-GB" noProof="0"/>
              <a:t>Click to edit Master title style</a:t>
            </a:r>
          </a:p>
        </p:txBody>
      </p:sp>
    </p:spTree>
    <p:extLst>
      <p:ext uri="{BB962C8B-B14F-4D97-AF65-F5344CB8AC3E}">
        <p14:creationId xmlns:p14="http://schemas.microsoft.com/office/powerpoint/2010/main" val="966436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64602-9616-441D-B78D-F5292291ADA9}"/>
              </a:ext>
            </a:extLst>
          </p:cNvPr>
          <p:cNvSpPr>
            <a:spLocks noGrp="1"/>
          </p:cNvSpPr>
          <p:nvPr>
            <p:ph type="title"/>
          </p:nvPr>
        </p:nvSpPr>
        <p:spPr/>
        <p:txBody>
          <a:bodyPr/>
          <a:lstStyle/>
          <a:p>
            <a:r>
              <a:rPr lang="en-GB" noProof="0"/>
              <a:t>Click to edit Master title style</a:t>
            </a:r>
          </a:p>
        </p:txBody>
      </p:sp>
      <p:sp>
        <p:nvSpPr>
          <p:cNvPr id="3" name="Content Placeholder 2">
            <a:extLst>
              <a:ext uri="{FF2B5EF4-FFF2-40B4-BE49-F238E27FC236}">
                <a16:creationId xmlns:a16="http://schemas.microsoft.com/office/drawing/2014/main" id="{8573B1B7-2DFC-40FF-9C20-DFAD40E4CAD7}"/>
              </a:ext>
            </a:extLst>
          </p:cNvPr>
          <p:cNvSpPr>
            <a:spLocks noGrp="1"/>
          </p:cNvSpPr>
          <p:nvPr>
            <p:ph idx="1" hasCustomPrompt="1"/>
          </p:nvPr>
        </p:nvSpPr>
        <p:spPr/>
        <p:txBody>
          <a:bodyPr/>
          <a:lstStyle/>
          <a:p>
            <a:pPr lvl="0"/>
            <a:r>
              <a:rPr lang="en-GB" noProof="0"/>
              <a:t>Edit Master text styles</a:t>
            </a:r>
          </a:p>
          <a:p>
            <a:pPr lvl="1"/>
            <a:r>
              <a:rPr lang="en-GB" noProof="0"/>
              <a:t>Second level</a:t>
            </a:r>
          </a:p>
        </p:txBody>
      </p:sp>
    </p:spTree>
    <p:extLst>
      <p:ext uri="{BB962C8B-B14F-4D97-AF65-F5344CB8AC3E}">
        <p14:creationId xmlns:p14="http://schemas.microsoft.com/office/powerpoint/2010/main" val="3016193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64602-9616-441D-B78D-F5292291ADA9}"/>
              </a:ext>
            </a:extLst>
          </p:cNvPr>
          <p:cNvSpPr>
            <a:spLocks noGrp="1"/>
          </p:cNvSpPr>
          <p:nvPr>
            <p:ph type="title"/>
          </p:nvPr>
        </p:nvSpPr>
        <p:spPr/>
        <p:txBody>
          <a:bodyPr/>
          <a:lstStyle/>
          <a:p>
            <a:r>
              <a:rPr lang="en-GB" noProof="0"/>
              <a:t>Click to edit Master title style</a:t>
            </a:r>
          </a:p>
        </p:txBody>
      </p:sp>
      <p:sp>
        <p:nvSpPr>
          <p:cNvPr id="7" name="Picture Placeholder 6">
            <a:extLst>
              <a:ext uri="{FF2B5EF4-FFF2-40B4-BE49-F238E27FC236}">
                <a16:creationId xmlns:a16="http://schemas.microsoft.com/office/drawing/2014/main" id="{7FB43673-2F68-4C6F-BC97-84C4A505C053}"/>
              </a:ext>
            </a:extLst>
          </p:cNvPr>
          <p:cNvSpPr>
            <a:spLocks noGrp="1"/>
          </p:cNvSpPr>
          <p:nvPr>
            <p:ph type="pic" sz="quarter" idx="13" hasCustomPrompt="1"/>
          </p:nvPr>
        </p:nvSpPr>
        <p:spPr>
          <a:xfrm>
            <a:off x="426266" y="1646902"/>
            <a:ext cx="4953776" cy="4950748"/>
          </a:xfrm>
          <a:prstGeom prst="diamond">
            <a:avLst/>
          </a:prstGeom>
          <a:solidFill>
            <a:schemeClr val="bg2"/>
          </a:solidFill>
        </p:spPr>
        <p:txBody>
          <a:bodyPr anchor="ctr"/>
          <a:lstStyle>
            <a:lvl1pPr marL="11113" indent="0" algn="ctr">
              <a:buNone/>
              <a:tabLst/>
              <a:defRPr/>
            </a:lvl1pPr>
          </a:lstStyle>
          <a:p>
            <a:r>
              <a:rPr lang="en-GB"/>
              <a:t>Click on the icon to add an image</a:t>
            </a:r>
          </a:p>
        </p:txBody>
      </p:sp>
      <p:sp>
        <p:nvSpPr>
          <p:cNvPr id="3" name="Content Placeholder 1">
            <a:extLst>
              <a:ext uri="{FF2B5EF4-FFF2-40B4-BE49-F238E27FC236}">
                <a16:creationId xmlns:a16="http://schemas.microsoft.com/office/drawing/2014/main" id="{8573B1B7-2DFC-40FF-9C20-DFAD40E4CAD7}"/>
              </a:ext>
            </a:extLst>
          </p:cNvPr>
          <p:cNvSpPr>
            <a:spLocks noGrp="1"/>
          </p:cNvSpPr>
          <p:nvPr>
            <p:ph idx="1" hasCustomPrompt="1"/>
          </p:nvPr>
        </p:nvSpPr>
        <p:spPr>
          <a:xfrm>
            <a:off x="5614219" y="1646903"/>
            <a:ext cx="6385693" cy="3190568"/>
          </a:xfrm>
        </p:spPr>
        <p:txBody>
          <a:bodyPr anchor="b" anchorCtr="0">
            <a:normAutofit/>
          </a:bodyPr>
          <a:lstStyle>
            <a:lvl1pPr marL="0" indent="0">
              <a:buNone/>
              <a:defRPr sz="2800">
                <a:solidFill>
                  <a:schemeClr val="tx2"/>
                </a:solidFill>
                <a:latin typeface="+mj-lt"/>
              </a:defRPr>
            </a:lvl1pPr>
          </a:lstStyle>
          <a:p>
            <a:pPr lvl="0"/>
            <a:r>
              <a:rPr lang="en-GB" noProof="0"/>
              <a:t>Edit Master text styles</a:t>
            </a:r>
          </a:p>
        </p:txBody>
      </p:sp>
      <p:sp>
        <p:nvSpPr>
          <p:cNvPr id="16" name="Content Placeholder 2">
            <a:extLst>
              <a:ext uri="{FF2B5EF4-FFF2-40B4-BE49-F238E27FC236}">
                <a16:creationId xmlns:a16="http://schemas.microsoft.com/office/drawing/2014/main" id="{E5E83F90-9673-4E90-8C1C-48C1AC05E8E5}"/>
              </a:ext>
            </a:extLst>
          </p:cNvPr>
          <p:cNvSpPr>
            <a:spLocks noGrp="1"/>
          </p:cNvSpPr>
          <p:nvPr>
            <p:ph idx="14" hasCustomPrompt="1"/>
          </p:nvPr>
        </p:nvSpPr>
        <p:spPr>
          <a:xfrm>
            <a:off x="5614219" y="4945626"/>
            <a:ext cx="6385693" cy="1052051"/>
          </a:xfrm>
        </p:spPr>
        <p:txBody>
          <a:bodyPr anchor="t" anchorCtr="0">
            <a:normAutofit/>
          </a:bodyPr>
          <a:lstStyle>
            <a:lvl1pPr marL="0" indent="0" algn="l">
              <a:buNone/>
              <a:defRPr sz="2400" b="1">
                <a:solidFill>
                  <a:schemeClr val="accent4"/>
                </a:solidFill>
                <a:latin typeface="+mn-lt"/>
              </a:defRPr>
            </a:lvl1pPr>
          </a:lstStyle>
          <a:p>
            <a:pPr lvl="0"/>
            <a:r>
              <a:rPr lang="en-GB" noProof="0"/>
              <a:t>Edit Master text styles</a:t>
            </a:r>
          </a:p>
        </p:txBody>
      </p:sp>
      <p:grpSp>
        <p:nvGrpSpPr>
          <p:cNvPr id="8" name="Arrows">
            <a:extLst>
              <a:ext uri="{FF2B5EF4-FFF2-40B4-BE49-F238E27FC236}">
                <a16:creationId xmlns:a16="http://schemas.microsoft.com/office/drawing/2014/main" id="{79E04829-A3AC-4101-A31F-7FF164B962B4}"/>
              </a:ext>
              <a:ext uri="{C183D7F6-B498-43B3-948B-1728B52AA6E4}">
                <adec:decorative xmlns:adec="http://schemas.microsoft.com/office/drawing/2017/decorative" val="1"/>
              </a:ext>
            </a:extLst>
          </p:cNvPr>
          <p:cNvGrpSpPr/>
          <p:nvPr userDrawn="1"/>
        </p:nvGrpSpPr>
        <p:grpSpPr>
          <a:xfrm>
            <a:off x="192088" y="5722375"/>
            <a:ext cx="1228529" cy="486347"/>
            <a:chOff x="3350385" y="4690056"/>
            <a:chExt cx="674261" cy="266924"/>
          </a:xfrm>
        </p:grpSpPr>
        <p:sp>
          <p:nvSpPr>
            <p:cNvPr id="9" name="Freeform 23">
              <a:extLst>
                <a:ext uri="{FF2B5EF4-FFF2-40B4-BE49-F238E27FC236}">
                  <a16:creationId xmlns:a16="http://schemas.microsoft.com/office/drawing/2014/main" id="{A1C1C059-6DA6-473D-920C-D4333E795248}"/>
                </a:ext>
              </a:extLst>
            </p:cNvPr>
            <p:cNvSpPr>
              <a:spLocks/>
            </p:cNvSpPr>
            <p:nvPr/>
          </p:nvSpPr>
          <p:spPr bwMode="auto">
            <a:xfrm>
              <a:off x="3864769" y="4690056"/>
              <a:ext cx="159877" cy="266924"/>
            </a:xfrm>
            <a:custGeom>
              <a:avLst/>
              <a:gdLst>
                <a:gd name="T0" fmla="*/ 0 w 115"/>
                <a:gd name="T1" fmla="*/ 192 h 192"/>
                <a:gd name="T2" fmla="*/ 115 w 115"/>
                <a:gd name="T3" fmla="*/ 96 h 192"/>
                <a:gd name="T4" fmla="*/ 0 w 115"/>
                <a:gd name="T5" fmla="*/ 0 h 192"/>
                <a:gd name="T6" fmla="*/ 0 w 115"/>
                <a:gd name="T7" fmla="*/ 192 h 192"/>
              </a:gdLst>
              <a:ahLst/>
              <a:cxnLst>
                <a:cxn ang="0">
                  <a:pos x="T0" y="T1"/>
                </a:cxn>
                <a:cxn ang="0">
                  <a:pos x="T2" y="T3"/>
                </a:cxn>
                <a:cxn ang="0">
                  <a:pos x="T4" y="T5"/>
                </a:cxn>
                <a:cxn ang="0">
                  <a:pos x="T6" y="T7"/>
                </a:cxn>
              </a:cxnLst>
              <a:rect l="0" t="0" r="r" b="b"/>
              <a:pathLst>
                <a:path w="115" h="192">
                  <a:moveTo>
                    <a:pt x="0" y="192"/>
                  </a:moveTo>
                  <a:lnTo>
                    <a:pt x="115" y="96"/>
                  </a:lnTo>
                  <a:lnTo>
                    <a:pt x="0" y="0"/>
                  </a:lnTo>
                  <a:lnTo>
                    <a:pt x="0" y="192"/>
                  </a:lnTo>
                  <a:close/>
                </a:path>
              </a:pathLst>
            </a:custGeom>
            <a:solidFill>
              <a:srgbClr val="0070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 name="Freeform 24">
              <a:extLst>
                <a:ext uri="{FF2B5EF4-FFF2-40B4-BE49-F238E27FC236}">
                  <a16:creationId xmlns:a16="http://schemas.microsoft.com/office/drawing/2014/main" id="{A1BD8EA8-38C3-4154-A5F8-E965EF895B5C}"/>
                </a:ext>
              </a:extLst>
            </p:cNvPr>
            <p:cNvSpPr>
              <a:spLocks/>
            </p:cNvSpPr>
            <p:nvPr/>
          </p:nvSpPr>
          <p:spPr bwMode="auto">
            <a:xfrm>
              <a:off x="3607576" y="4690056"/>
              <a:ext cx="159877" cy="266924"/>
            </a:xfrm>
            <a:custGeom>
              <a:avLst/>
              <a:gdLst>
                <a:gd name="T0" fmla="*/ 0 w 115"/>
                <a:gd name="T1" fmla="*/ 192 h 192"/>
                <a:gd name="T2" fmla="*/ 115 w 115"/>
                <a:gd name="T3" fmla="*/ 96 h 192"/>
                <a:gd name="T4" fmla="*/ 0 w 115"/>
                <a:gd name="T5" fmla="*/ 0 h 192"/>
                <a:gd name="T6" fmla="*/ 0 w 115"/>
                <a:gd name="T7" fmla="*/ 192 h 192"/>
              </a:gdLst>
              <a:ahLst/>
              <a:cxnLst>
                <a:cxn ang="0">
                  <a:pos x="T0" y="T1"/>
                </a:cxn>
                <a:cxn ang="0">
                  <a:pos x="T2" y="T3"/>
                </a:cxn>
                <a:cxn ang="0">
                  <a:pos x="T4" y="T5"/>
                </a:cxn>
                <a:cxn ang="0">
                  <a:pos x="T6" y="T7"/>
                </a:cxn>
              </a:cxnLst>
              <a:rect l="0" t="0" r="r" b="b"/>
              <a:pathLst>
                <a:path w="115" h="192">
                  <a:moveTo>
                    <a:pt x="0" y="192"/>
                  </a:moveTo>
                  <a:lnTo>
                    <a:pt x="115" y="96"/>
                  </a:lnTo>
                  <a:lnTo>
                    <a:pt x="0" y="0"/>
                  </a:lnTo>
                  <a:lnTo>
                    <a:pt x="0" y="192"/>
                  </a:lnTo>
                  <a:close/>
                </a:path>
              </a:pathLst>
            </a:custGeom>
            <a:solidFill>
              <a:srgbClr val="8FD2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 name="Freeform 25">
              <a:extLst>
                <a:ext uri="{FF2B5EF4-FFF2-40B4-BE49-F238E27FC236}">
                  <a16:creationId xmlns:a16="http://schemas.microsoft.com/office/drawing/2014/main" id="{9F6A77FC-96F2-4D4B-83C2-0CBD60BF3BD5}"/>
                </a:ext>
              </a:extLst>
            </p:cNvPr>
            <p:cNvSpPr>
              <a:spLocks/>
            </p:cNvSpPr>
            <p:nvPr/>
          </p:nvSpPr>
          <p:spPr bwMode="auto">
            <a:xfrm>
              <a:off x="3350385" y="4690056"/>
              <a:ext cx="159877" cy="266924"/>
            </a:xfrm>
            <a:custGeom>
              <a:avLst/>
              <a:gdLst>
                <a:gd name="T0" fmla="*/ 0 w 115"/>
                <a:gd name="T1" fmla="*/ 192 h 192"/>
                <a:gd name="T2" fmla="*/ 115 w 115"/>
                <a:gd name="T3" fmla="*/ 96 h 192"/>
                <a:gd name="T4" fmla="*/ 0 w 115"/>
                <a:gd name="T5" fmla="*/ 0 h 192"/>
                <a:gd name="T6" fmla="*/ 0 w 115"/>
                <a:gd name="T7" fmla="*/ 192 h 192"/>
              </a:gdLst>
              <a:ahLst/>
              <a:cxnLst>
                <a:cxn ang="0">
                  <a:pos x="T0" y="T1"/>
                </a:cxn>
                <a:cxn ang="0">
                  <a:pos x="T2" y="T3"/>
                </a:cxn>
                <a:cxn ang="0">
                  <a:pos x="T4" y="T5"/>
                </a:cxn>
                <a:cxn ang="0">
                  <a:pos x="T6" y="T7"/>
                </a:cxn>
              </a:cxnLst>
              <a:rect l="0" t="0" r="r" b="b"/>
              <a:pathLst>
                <a:path w="115" h="192">
                  <a:moveTo>
                    <a:pt x="0" y="192"/>
                  </a:moveTo>
                  <a:lnTo>
                    <a:pt x="115" y="96"/>
                  </a:lnTo>
                  <a:lnTo>
                    <a:pt x="0" y="0"/>
                  </a:lnTo>
                  <a:lnTo>
                    <a:pt x="0" y="192"/>
                  </a:lnTo>
                  <a:close/>
                </a:path>
              </a:pathLst>
            </a:custGeom>
            <a:solidFill>
              <a:srgbClr val="1D42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2" name="Arrows">
            <a:extLst>
              <a:ext uri="{FF2B5EF4-FFF2-40B4-BE49-F238E27FC236}">
                <a16:creationId xmlns:a16="http://schemas.microsoft.com/office/drawing/2014/main" id="{4001248D-4EC2-4A38-A185-A6C90EB770F2}"/>
              </a:ext>
              <a:ext uri="{C183D7F6-B498-43B3-948B-1728B52AA6E4}">
                <adec:decorative xmlns:adec="http://schemas.microsoft.com/office/drawing/2017/decorative" val="1"/>
              </a:ext>
            </a:extLst>
          </p:cNvPr>
          <p:cNvGrpSpPr/>
          <p:nvPr userDrawn="1"/>
        </p:nvGrpSpPr>
        <p:grpSpPr>
          <a:xfrm flipH="1">
            <a:off x="4151513" y="2039541"/>
            <a:ext cx="1228529" cy="486347"/>
            <a:chOff x="3350385" y="4690056"/>
            <a:chExt cx="674261" cy="266924"/>
          </a:xfrm>
        </p:grpSpPr>
        <p:sp>
          <p:nvSpPr>
            <p:cNvPr id="13" name="Freeform 23">
              <a:extLst>
                <a:ext uri="{FF2B5EF4-FFF2-40B4-BE49-F238E27FC236}">
                  <a16:creationId xmlns:a16="http://schemas.microsoft.com/office/drawing/2014/main" id="{4C4AB55B-2BF2-46B8-ACA6-5AA26637118D}"/>
                </a:ext>
              </a:extLst>
            </p:cNvPr>
            <p:cNvSpPr>
              <a:spLocks/>
            </p:cNvSpPr>
            <p:nvPr/>
          </p:nvSpPr>
          <p:spPr bwMode="auto">
            <a:xfrm>
              <a:off x="3864769" y="4690056"/>
              <a:ext cx="159877" cy="266924"/>
            </a:xfrm>
            <a:custGeom>
              <a:avLst/>
              <a:gdLst>
                <a:gd name="T0" fmla="*/ 0 w 115"/>
                <a:gd name="T1" fmla="*/ 192 h 192"/>
                <a:gd name="T2" fmla="*/ 115 w 115"/>
                <a:gd name="T3" fmla="*/ 96 h 192"/>
                <a:gd name="T4" fmla="*/ 0 w 115"/>
                <a:gd name="T5" fmla="*/ 0 h 192"/>
                <a:gd name="T6" fmla="*/ 0 w 115"/>
                <a:gd name="T7" fmla="*/ 192 h 192"/>
              </a:gdLst>
              <a:ahLst/>
              <a:cxnLst>
                <a:cxn ang="0">
                  <a:pos x="T0" y="T1"/>
                </a:cxn>
                <a:cxn ang="0">
                  <a:pos x="T2" y="T3"/>
                </a:cxn>
                <a:cxn ang="0">
                  <a:pos x="T4" y="T5"/>
                </a:cxn>
                <a:cxn ang="0">
                  <a:pos x="T6" y="T7"/>
                </a:cxn>
              </a:cxnLst>
              <a:rect l="0" t="0" r="r" b="b"/>
              <a:pathLst>
                <a:path w="115" h="192">
                  <a:moveTo>
                    <a:pt x="0" y="192"/>
                  </a:moveTo>
                  <a:lnTo>
                    <a:pt x="115" y="96"/>
                  </a:lnTo>
                  <a:lnTo>
                    <a:pt x="0" y="0"/>
                  </a:lnTo>
                  <a:lnTo>
                    <a:pt x="0" y="192"/>
                  </a:lnTo>
                  <a:close/>
                </a:path>
              </a:pathLst>
            </a:custGeom>
            <a:solidFill>
              <a:srgbClr val="0070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Freeform 24">
              <a:extLst>
                <a:ext uri="{FF2B5EF4-FFF2-40B4-BE49-F238E27FC236}">
                  <a16:creationId xmlns:a16="http://schemas.microsoft.com/office/drawing/2014/main" id="{49AFA640-4551-4C2C-965C-C5C8AF37DA2F}"/>
                </a:ext>
              </a:extLst>
            </p:cNvPr>
            <p:cNvSpPr>
              <a:spLocks/>
            </p:cNvSpPr>
            <p:nvPr/>
          </p:nvSpPr>
          <p:spPr bwMode="auto">
            <a:xfrm>
              <a:off x="3607576" y="4690056"/>
              <a:ext cx="159877" cy="266924"/>
            </a:xfrm>
            <a:custGeom>
              <a:avLst/>
              <a:gdLst>
                <a:gd name="T0" fmla="*/ 0 w 115"/>
                <a:gd name="T1" fmla="*/ 192 h 192"/>
                <a:gd name="T2" fmla="*/ 115 w 115"/>
                <a:gd name="T3" fmla="*/ 96 h 192"/>
                <a:gd name="T4" fmla="*/ 0 w 115"/>
                <a:gd name="T5" fmla="*/ 0 h 192"/>
                <a:gd name="T6" fmla="*/ 0 w 115"/>
                <a:gd name="T7" fmla="*/ 192 h 192"/>
              </a:gdLst>
              <a:ahLst/>
              <a:cxnLst>
                <a:cxn ang="0">
                  <a:pos x="T0" y="T1"/>
                </a:cxn>
                <a:cxn ang="0">
                  <a:pos x="T2" y="T3"/>
                </a:cxn>
                <a:cxn ang="0">
                  <a:pos x="T4" y="T5"/>
                </a:cxn>
                <a:cxn ang="0">
                  <a:pos x="T6" y="T7"/>
                </a:cxn>
              </a:cxnLst>
              <a:rect l="0" t="0" r="r" b="b"/>
              <a:pathLst>
                <a:path w="115" h="192">
                  <a:moveTo>
                    <a:pt x="0" y="192"/>
                  </a:moveTo>
                  <a:lnTo>
                    <a:pt x="115" y="96"/>
                  </a:lnTo>
                  <a:lnTo>
                    <a:pt x="0" y="0"/>
                  </a:lnTo>
                  <a:lnTo>
                    <a:pt x="0" y="192"/>
                  </a:lnTo>
                  <a:close/>
                </a:path>
              </a:pathLst>
            </a:custGeom>
            <a:solidFill>
              <a:srgbClr val="8FD2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Freeform 25">
              <a:extLst>
                <a:ext uri="{FF2B5EF4-FFF2-40B4-BE49-F238E27FC236}">
                  <a16:creationId xmlns:a16="http://schemas.microsoft.com/office/drawing/2014/main" id="{651629F1-E25D-49AE-9866-7FC80A0EF05B}"/>
                </a:ext>
              </a:extLst>
            </p:cNvPr>
            <p:cNvSpPr>
              <a:spLocks/>
            </p:cNvSpPr>
            <p:nvPr/>
          </p:nvSpPr>
          <p:spPr bwMode="auto">
            <a:xfrm>
              <a:off x="3350385" y="4690056"/>
              <a:ext cx="159877" cy="266924"/>
            </a:xfrm>
            <a:custGeom>
              <a:avLst/>
              <a:gdLst>
                <a:gd name="T0" fmla="*/ 0 w 115"/>
                <a:gd name="T1" fmla="*/ 192 h 192"/>
                <a:gd name="T2" fmla="*/ 115 w 115"/>
                <a:gd name="T3" fmla="*/ 96 h 192"/>
                <a:gd name="T4" fmla="*/ 0 w 115"/>
                <a:gd name="T5" fmla="*/ 0 h 192"/>
                <a:gd name="T6" fmla="*/ 0 w 115"/>
                <a:gd name="T7" fmla="*/ 192 h 192"/>
              </a:gdLst>
              <a:ahLst/>
              <a:cxnLst>
                <a:cxn ang="0">
                  <a:pos x="T0" y="T1"/>
                </a:cxn>
                <a:cxn ang="0">
                  <a:pos x="T2" y="T3"/>
                </a:cxn>
                <a:cxn ang="0">
                  <a:pos x="T4" y="T5"/>
                </a:cxn>
                <a:cxn ang="0">
                  <a:pos x="T6" y="T7"/>
                </a:cxn>
              </a:cxnLst>
              <a:rect l="0" t="0" r="r" b="b"/>
              <a:pathLst>
                <a:path w="115" h="192">
                  <a:moveTo>
                    <a:pt x="0" y="192"/>
                  </a:moveTo>
                  <a:lnTo>
                    <a:pt x="115" y="96"/>
                  </a:lnTo>
                  <a:lnTo>
                    <a:pt x="0" y="0"/>
                  </a:lnTo>
                  <a:lnTo>
                    <a:pt x="0" y="192"/>
                  </a:lnTo>
                  <a:close/>
                </a:path>
              </a:pathLst>
            </a:custGeom>
            <a:solidFill>
              <a:srgbClr val="1D42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264654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6BC1E97A-8E67-4D4E-984A-73B89CA90335}"/>
              </a:ext>
              <a:ext uri="{C183D7F6-B498-43B3-948B-1728B52AA6E4}">
                <adec:decorative xmlns:adec="http://schemas.microsoft.com/office/drawing/2017/decorative" val="1"/>
              </a:ext>
            </a:extLst>
          </p:cNvPr>
          <p:cNvSpPr/>
          <p:nvPr userDrawn="1"/>
        </p:nvSpPr>
        <p:spPr>
          <a:xfrm>
            <a:off x="0" y="1494503"/>
            <a:ext cx="12192000" cy="5363497"/>
          </a:xfrm>
          <a:prstGeom prst="rect">
            <a:avLst/>
          </a:prstGeom>
          <a:solidFill>
            <a:srgbClr val="ED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E2E2E2"/>
              </a:solidFill>
            </a:endParaRPr>
          </a:p>
        </p:txBody>
      </p:sp>
      <p:sp>
        <p:nvSpPr>
          <p:cNvPr id="7" name="Rectangle 6">
            <a:extLst>
              <a:ext uri="{FF2B5EF4-FFF2-40B4-BE49-F238E27FC236}">
                <a16:creationId xmlns:a16="http://schemas.microsoft.com/office/drawing/2014/main" id="{CB728C82-1672-410C-9D2D-55AC57838ABD}"/>
              </a:ext>
            </a:extLst>
          </p:cNvPr>
          <p:cNvSpPr/>
          <p:nvPr userDrawn="1"/>
        </p:nvSpPr>
        <p:spPr>
          <a:xfrm>
            <a:off x="0" y="0"/>
            <a:ext cx="12192000" cy="149450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E2E2E2"/>
              </a:solidFill>
            </a:endParaRPr>
          </a:p>
        </p:txBody>
      </p:sp>
      <p:pic>
        <p:nvPicPr>
          <p:cNvPr id="8" name="University of Surrey logo">
            <a:extLst>
              <a:ext uri="{FF2B5EF4-FFF2-40B4-BE49-F238E27FC236}">
                <a16:creationId xmlns:a16="http://schemas.microsoft.com/office/drawing/2014/main" id="{66421A60-437D-A24E-BA55-14B0DF8C6F0D}"/>
              </a:ext>
            </a:extLst>
          </p:cNvPr>
          <p:cNvPicPr>
            <a:picLocks noChangeAspect="1"/>
          </p:cNvPicPr>
          <p:nvPr userDrawn="1"/>
        </p:nvPicPr>
        <p:blipFill>
          <a:blip r:embed="rId24">
            <a:extLst>
              <a:ext uri="{28A0092B-C50C-407E-A947-70E740481C1C}">
                <a14:useLocalDpi xmlns:a14="http://schemas.microsoft.com/office/drawing/2010/main" val="0"/>
              </a:ext>
            </a:extLst>
          </a:blip>
          <a:stretch>
            <a:fillRect/>
          </a:stretch>
        </p:blipFill>
        <p:spPr>
          <a:xfrm>
            <a:off x="10331062" y="275670"/>
            <a:ext cx="1521933" cy="450000"/>
          </a:xfrm>
          <a:prstGeom prst="rect">
            <a:avLst/>
          </a:prstGeom>
        </p:spPr>
      </p:pic>
      <p:sp>
        <p:nvSpPr>
          <p:cNvPr id="2" name="Title Placeholder 1">
            <a:extLst>
              <a:ext uri="{FF2B5EF4-FFF2-40B4-BE49-F238E27FC236}">
                <a16:creationId xmlns:a16="http://schemas.microsoft.com/office/drawing/2014/main" id="{BE821EDE-3679-4F2A-AE56-287EF74F2347}"/>
              </a:ext>
            </a:extLst>
          </p:cNvPr>
          <p:cNvSpPr>
            <a:spLocks noGrp="1"/>
          </p:cNvSpPr>
          <p:nvPr>
            <p:ph type="title"/>
          </p:nvPr>
        </p:nvSpPr>
        <p:spPr>
          <a:xfrm>
            <a:off x="192088" y="0"/>
            <a:ext cx="9799969" cy="1494503"/>
          </a:xfrm>
          <a:prstGeom prst="rect">
            <a:avLst/>
          </a:prstGeom>
        </p:spPr>
        <p:txBody>
          <a:bodyPr vert="horz" lIns="91440" tIns="45720" rIns="91440" bIns="45720" rtlCol="0" anchor="ctr">
            <a:normAutofit/>
          </a:bodyPr>
          <a:lstStyle/>
          <a:p>
            <a:r>
              <a:rPr lang="en-GB" noProof="0"/>
              <a:t>Click to edit Master title style</a:t>
            </a:r>
          </a:p>
        </p:txBody>
      </p:sp>
      <p:sp>
        <p:nvSpPr>
          <p:cNvPr id="3" name="Text Placeholder 2">
            <a:extLst>
              <a:ext uri="{FF2B5EF4-FFF2-40B4-BE49-F238E27FC236}">
                <a16:creationId xmlns:a16="http://schemas.microsoft.com/office/drawing/2014/main" id="{87CC3BB1-CA07-4BD6-92A1-BC3691123E78}"/>
              </a:ext>
            </a:extLst>
          </p:cNvPr>
          <p:cNvSpPr>
            <a:spLocks noGrp="1"/>
          </p:cNvSpPr>
          <p:nvPr>
            <p:ph type="body" idx="1"/>
          </p:nvPr>
        </p:nvSpPr>
        <p:spPr>
          <a:xfrm>
            <a:off x="192088" y="1646903"/>
            <a:ext cx="11807824" cy="4950748"/>
          </a:xfrm>
          <a:prstGeom prst="rect">
            <a:avLst/>
          </a:prstGeom>
        </p:spPr>
        <p:txBody>
          <a:bodyPr vert="horz" lIns="91440" tIns="45720" rIns="91440" bIns="45720" rtlCol="0">
            <a:normAutofit/>
          </a:bodyPr>
          <a:lstStyle/>
          <a:p>
            <a:pPr lvl="0"/>
            <a:r>
              <a:rPr lang="en-GB" noProof="0"/>
              <a:t>Edit Master text styles</a:t>
            </a:r>
          </a:p>
          <a:p>
            <a:pPr lvl="1"/>
            <a:r>
              <a:rPr lang="en-GB" noProof="0"/>
              <a:t>Second level</a:t>
            </a:r>
          </a:p>
        </p:txBody>
      </p:sp>
    </p:spTree>
    <p:extLst>
      <p:ext uri="{BB962C8B-B14F-4D97-AF65-F5344CB8AC3E}">
        <p14:creationId xmlns:p14="http://schemas.microsoft.com/office/powerpoint/2010/main" val="536701498"/>
      </p:ext>
    </p:extLst>
  </p:cSld>
  <p:clrMap bg1="lt1" tx1="dk1" bg2="lt2" tx2="dk2" accent1="accent1" accent2="accent2" accent3="accent3" accent4="accent4" accent5="accent5" accent6="accent6" hlink="hlink" folHlink="folHlink"/>
  <p:sldLayoutIdLst>
    <p:sldLayoutId id="2147483649" r:id="rId1"/>
    <p:sldLayoutId id="2147483725" r:id="rId2"/>
    <p:sldLayoutId id="2147483667" r:id="rId3"/>
    <p:sldLayoutId id="2147483661" r:id="rId4"/>
    <p:sldLayoutId id="2147483726" r:id="rId5"/>
    <p:sldLayoutId id="2147483650" r:id="rId6"/>
    <p:sldLayoutId id="2147483715" r:id="rId7"/>
    <p:sldLayoutId id="2147483677" r:id="rId8"/>
    <p:sldLayoutId id="2147483724" r:id="rId9"/>
    <p:sldLayoutId id="2147483714" r:id="rId10"/>
    <p:sldLayoutId id="2147483674" r:id="rId11"/>
    <p:sldLayoutId id="2147483663" r:id="rId12"/>
    <p:sldLayoutId id="2147483716" r:id="rId13"/>
    <p:sldLayoutId id="2147483679" r:id="rId14"/>
    <p:sldLayoutId id="2147483718" r:id="rId15"/>
    <p:sldLayoutId id="2147483720" r:id="rId16"/>
    <p:sldLayoutId id="2147483722" r:id="rId17"/>
    <p:sldLayoutId id="2147483723" r:id="rId18"/>
    <p:sldLayoutId id="2147483665" r:id="rId19"/>
    <p:sldLayoutId id="2147483721" r:id="rId20"/>
    <p:sldLayoutId id="2147483666" r:id="rId21"/>
    <p:sldLayoutId id="2147483653" r:id="rId22"/>
  </p:sldLayoutIdLst>
  <p:hf hdr="0" dt="0"/>
  <p:txStyles>
    <p:titleStyle>
      <a:lvl1pPr algn="l" defTabSz="914400" rtl="0" eaLnBrk="1" latinLnBrk="0" hangingPunct="1">
        <a:lnSpc>
          <a:spcPct val="120000"/>
        </a:lnSpc>
        <a:spcBef>
          <a:spcPct val="0"/>
        </a:spcBef>
        <a:buNone/>
        <a:defRPr sz="3200" b="1" kern="1200" spc="80" baseline="0">
          <a:solidFill>
            <a:schemeClr val="bg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tx2"/>
        </a:buClr>
        <a:buFont typeface="Proxima Nova Lt" panose="02000506030000020004" pitchFamily="50" charset="0"/>
        <a:buChar char="»"/>
        <a:defRPr sz="2000" kern="1200" spc="50" baseline="0">
          <a:solidFill>
            <a:schemeClr val="tx1"/>
          </a:solidFill>
          <a:latin typeface="+mn-lt"/>
          <a:ea typeface="+mn-ea"/>
          <a:cs typeface="+mn-cs"/>
        </a:defRPr>
      </a:lvl1pPr>
      <a:lvl2pPr marL="685800" indent="-228600" algn="l" defTabSz="914400" rtl="0" eaLnBrk="1" latinLnBrk="0" hangingPunct="1">
        <a:lnSpc>
          <a:spcPct val="120000"/>
        </a:lnSpc>
        <a:spcBef>
          <a:spcPts val="500"/>
        </a:spcBef>
        <a:buClr>
          <a:schemeClr val="tx2"/>
        </a:buClr>
        <a:buFont typeface="Arial" panose="020B0604020202020204" pitchFamily="34" charset="0"/>
        <a:buChar char="•"/>
        <a:defRPr sz="1800" kern="1200" spc="50" baseline="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2"/>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21" userDrawn="1">
          <p15:clr>
            <a:srgbClr val="F26B43"/>
          </p15:clr>
        </p15:guide>
        <p15:guide id="2" orient="horz" pos="96" userDrawn="1">
          <p15:clr>
            <a:srgbClr val="F26B43"/>
          </p15:clr>
        </p15:guide>
        <p15:guide id="3" pos="7559" userDrawn="1">
          <p15:clr>
            <a:srgbClr val="F26B43"/>
          </p15:clr>
        </p15:guide>
        <p15:guide id="4" orient="horz" pos="4156" userDrawn="1">
          <p15:clr>
            <a:srgbClr val="F26B43"/>
          </p15:clr>
        </p15:guide>
        <p15:guide id="5" orient="horz" pos="1026" userDrawn="1">
          <p15:clr>
            <a:srgbClr val="F26B43"/>
          </p15:clr>
        </p15:guide>
        <p15:guide id="6" orient="horz" pos="935" userDrawn="1">
          <p15:clr>
            <a:srgbClr val="F26B43"/>
          </p15:clr>
        </p15:guide>
        <p15:guide id="7" pos="3840" userDrawn="1">
          <p15:clr>
            <a:srgbClr val="F26B43"/>
          </p15:clr>
        </p15:guide>
        <p15:guide id="8" pos="3940" userDrawn="1">
          <p15:clr>
            <a:srgbClr val="F26B43"/>
          </p15:clr>
        </p15:guide>
        <p15:guide id="9" pos="3749" userDrawn="1">
          <p15:clr>
            <a:srgbClr val="F26B43"/>
          </p15:clr>
        </p15:guide>
        <p15:guide id="10" pos="706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59D0A-D84F-4D59-810B-7D59507F7AF3}"/>
              </a:ext>
            </a:extLst>
          </p:cNvPr>
          <p:cNvSpPr>
            <a:spLocks noGrp="1"/>
          </p:cNvSpPr>
          <p:nvPr>
            <p:ph type="ctrTitle"/>
          </p:nvPr>
        </p:nvSpPr>
        <p:spPr>
          <a:xfrm>
            <a:off x="497685" y="934065"/>
            <a:ext cx="4281026" cy="2531843"/>
          </a:xfrm>
        </p:spPr>
        <p:txBody>
          <a:bodyPr/>
          <a:lstStyle/>
          <a:p>
            <a:r>
              <a:rPr lang="en-GB" dirty="0">
                <a:latin typeface="Calibri" panose="020F0502020204030204" pitchFamily="34" charset="0"/>
                <a:ea typeface="Calibri" panose="020F0502020204030204" pitchFamily="34" charset="0"/>
                <a:cs typeface="Calibri" panose="020F0502020204030204" pitchFamily="34" charset="0"/>
              </a:rPr>
              <a:t>How to find and improve your writing style</a:t>
            </a:r>
          </a:p>
        </p:txBody>
      </p:sp>
      <p:sp>
        <p:nvSpPr>
          <p:cNvPr id="5" name="Subtitle 4">
            <a:extLst>
              <a:ext uri="{FF2B5EF4-FFF2-40B4-BE49-F238E27FC236}">
                <a16:creationId xmlns:a16="http://schemas.microsoft.com/office/drawing/2014/main" id="{ED5E6C7D-0FFD-446B-A282-58369A113D55}"/>
              </a:ext>
            </a:extLst>
          </p:cNvPr>
          <p:cNvSpPr>
            <a:spLocks noGrp="1"/>
          </p:cNvSpPr>
          <p:nvPr>
            <p:ph type="subTitle" idx="1"/>
          </p:nvPr>
        </p:nvSpPr>
        <p:spPr>
          <a:xfrm>
            <a:off x="497685" y="3575504"/>
            <a:ext cx="4281026" cy="1317762"/>
          </a:xfrm>
        </p:spPr>
        <p:txBody>
          <a:bodyPr/>
          <a:lstStyle/>
          <a:p>
            <a:r>
              <a:rPr lang="en-GB" dirty="0">
                <a:latin typeface="Calibri" panose="020F0502020204030204" pitchFamily="34" charset="0"/>
                <a:ea typeface="Calibri" panose="020F0502020204030204" pitchFamily="34" charset="0"/>
                <a:cs typeface="Calibri" panose="020F0502020204030204" pitchFamily="34" charset="0"/>
              </a:rPr>
              <a:t>Dr Judith Kaup</a:t>
            </a:r>
          </a:p>
        </p:txBody>
      </p:sp>
      <p:pic>
        <p:nvPicPr>
          <p:cNvPr id="4" name="Picture Placeholder 3" descr="Text, letter&#10;&#10;Description automatically generated">
            <a:extLst>
              <a:ext uri="{FF2B5EF4-FFF2-40B4-BE49-F238E27FC236}">
                <a16:creationId xmlns:a16="http://schemas.microsoft.com/office/drawing/2014/main" id="{217EE056-9D0B-7B51-7DD3-0ADDECF3D02F}"/>
              </a:ext>
            </a:extLst>
          </p:cNvPr>
          <p:cNvPicPr>
            <a:picLocks noGrp="1" noChangeAspect="1"/>
          </p:cNvPicPr>
          <p:nvPr>
            <p:ph type="pic" sz="quarter" idx="10"/>
          </p:nvPr>
        </p:nvPicPr>
        <p:blipFill>
          <a:blip r:embed="rId2"/>
          <a:srcRect l="12403" r="12403"/>
          <a:stretch>
            <a:fillRect/>
          </a:stretch>
        </p:blipFill>
        <p:spPr/>
      </p:pic>
    </p:spTree>
    <p:extLst>
      <p:ext uri="{BB962C8B-B14F-4D97-AF65-F5344CB8AC3E}">
        <p14:creationId xmlns:p14="http://schemas.microsoft.com/office/powerpoint/2010/main" val="3545730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01BE5-0962-5F23-A1CF-895EED9B3CC3}"/>
              </a:ext>
            </a:extLst>
          </p:cNvPr>
          <p:cNvSpPr>
            <a:spLocks noGrp="1"/>
          </p:cNvSpPr>
          <p:nvPr>
            <p:ph type="title"/>
          </p:nvPr>
        </p:nvSpPr>
        <p:spPr/>
        <p:txBody>
          <a:bodyPr/>
          <a:lstStyle/>
          <a:p>
            <a:r>
              <a:rPr lang="en-GB" dirty="0">
                <a:latin typeface="Calibri" panose="020F0502020204030204" pitchFamily="34" charset="0"/>
                <a:ea typeface="Calibri" panose="020F0502020204030204" pitchFamily="34" charset="0"/>
                <a:cs typeface="Calibri" panose="020F0502020204030204" pitchFamily="34" charset="0"/>
              </a:rPr>
              <a:t>Finding your style</a:t>
            </a:r>
          </a:p>
        </p:txBody>
      </p:sp>
      <p:sp>
        <p:nvSpPr>
          <p:cNvPr id="3" name="Content Placeholder 2">
            <a:extLst>
              <a:ext uri="{FF2B5EF4-FFF2-40B4-BE49-F238E27FC236}">
                <a16:creationId xmlns:a16="http://schemas.microsoft.com/office/drawing/2014/main" id="{D94A02B5-4548-C2F9-71FA-81653B02EDF2}"/>
              </a:ext>
            </a:extLst>
          </p:cNvPr>
          <p:cNvSpPr>
            <a:spLocks noGrp="1"/>
          </p:cNvSpPr>
          <p:nvPr>
            <p:ph idx="1"/>
          </p:nvPr>
        </p:nvSpPr>
        <p:spPr/>
        <p:txBody>
          <a:bodyPr>
            <a:normAutofit fontScale="77500" lnSpcReduction="20000"/>
          </a:bodyPr>
          <a:lstStyle/>
          <a:p>
            <a:pPr marL="0" marR="0" lvl="0" indent="0" algn="l" defTabSz="914400" rtl="0" eaLnBrk="1" fontAlgn="auto" latinLnBrk="0" hangingPunct="1">
              <a:lnSpc>
                <a:spcPct val="120000"/>
              </a:lnSpc>
              <a:spcBef>
                <a:spcPts val="1000"/>
              </a:spcBef>
              <a:spcAft>
                <a:spcPts val="0"/>
              </a:spcAft>
              <a:buClr>
                <a:srgbClr val="003E7E"/>
              </a:buClr>
              <a:buSzTx/>
              <a:buNone/>
              <a:tabLst/>
              <a:defRPr/>
            </a:pPr>
            <a:r>
              <a:rPr lang="en-GB" sz="2600" b="1" dirty="0">
                <a:solidFill>
                  <a:srgbClr val="000000"/>
                </a:solidFill>
                <a:latin typeface="Calibri" panose="020F0502020204030204" pitchFamily="34" charset="0"/>
                <a:ea typeface="Calibri" panose="020F0502020204030204" pitchFamily="34" charset="0"/>
                <a:cs typeface="Calibri" panose="020F0502020204030204" pitchFamily="34" charset="0"/>
              </a:rPr>
              <a:t>3. Read research in your discipline with an eye to a style you like</a:t>
            </a:r>
            <a:endParaRPr kumimoji="0" lang="en-GB" sz="2600" b="1"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lvl="1">
              <a:spcBef>
                <a:spcPts val="1000"/>
              </a:spcBef>
              <a:buClr>
                <a:srgbClr val="003E7E"/>
              </a:buClr>
              <a:defRPr/>
            </a:pPr>
            <a:r>
              <a:rPr lang="en-GB" sz="2600" dirty="0">
                <a:solidFill>
                  <a:srgbClr val="000000"/>
                </a:solidFill>
                <a:latin typeface="Calibri" panose="020F0502020204030204" pitchFamily="34" charset="0"/>
                <a:ea typeface="Calibri" panose="020F0502020204030204" pitchFamily="34" charset="0"/>
                <a:cs typeface="Calibri" panose="020F0502020204030204" pitchFamily="34" charset="0"/>
              </a:rPr>
              <a:t>Copy (in writing!) </a:t>
            </a:r>
            <a:r>
              <a:rPr kumimoji="0" lang="en-GB" sz="2600" b="0"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quotes and phrases that agree with </a:t>
            </a:r>
            <a:r>
              <a:rPr lang="en-GB" sz="2600" dirty="0">
                <a:solidFill>
                  <a:srgbClr val="000000"/>
                </a:solidFill>
                <a:latin typeface="Calibri" panose="020F0502020204030204" pitchFamily="34" charset="0"/>
                <a:ea typeface="Calibri" panose="020F0502020204030204" pitchFamily="34" charset="0"/>
                <a:cs typeface="Calibri" panose="020F0502020204030204" pitchFamily="34" charset="0"/>
              </a:rPr>
              <a:t>your sense of style (group these according to function, e.g. introduction, discussion, conclusion)</a:t>
            </a:r>
          </a:p>
          <a:p>
            <a:pPr lvl="1">
              <a:spcBef>
                <a:spcPts val="1000"/>
              </a:spcBef>
              <a:buClr>
                <a:srgbClr val="003E7E"/>
              </a:buClr>
              <a:defRPr/>
            </a:pPr>
            <a:r>
              <a:rPr kumimoji="0" lang="en-GB" sz="2600" b="0"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Read more of an author whose style you find appealing (even if not essential to your research)</a:t>
            </a:r>
          </a:p>
          <a:p>
            <a:pPr marL="0" indent="0">
              <a:buClr>
                <a:srgbClr val="003E7E"/>
              </a:buClr>
              <a:buNone/>
              <a:defRPr/>
            </a:pPr>
            <a:r>
              <a:rPr lang="en-GB" sz="2600" b="1" dirty="0">
                <a:solidFill>
                  <a:srgbClr val="000000"/>
                </a:solidFill>
                <a:latin typeface="Calibri" panose="020F0502020204030204" pitchFamily="34" charset="0"/>
                <a:ea typeface="Calibri" panose="020F0502020204030204" pitchFamily="34" charset="0"/>
                <a:cs typeface="Calibri" panose="020F0502020204030204" pitchFamily="34" charset="0"/>
              </a:rPr>
              <a:t>4.</a:t>
            </a:r>
            <a:r>
              <a:rPr lang="en-GB" sz="26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sz="2600" b="1" dirty="0">
                <a:solidFill>
                  <a:srgbClr val="000000"/>
                </a:solidFill>
                <a:latin typeface="Calibri" panose="020F0502020204030204" pitchFamily="34" charset="0"/>
                <a:ea typeface="Calibri" panose="020F0502020204030204" pitchFamily="34" charset="0"/>
                <a:cs typeface="Calibri" panose="020F0502020204030204" pitchFamily="34" charset="0"/>
              </a:rPr>
              <a:t>Find a helpful proof reader (= one that corrects what you want to write, rather than imposing their</a:t>
            </a:r>
          </a:p>
          <a:p>
            <a:pPr marL="0" indent="0">
              <a:buClr>
                <a:srgbClr val="003E7E"/>
              </a:buClr>
              <a:buNone/>
              <a:defRPr/>
            </a:pPr>
            <a:r>
              <a:rPr lang="en-GB" sz="2600" b="1" dirty="0">
                <a:solidFill>
                  <a:srgbClr val="000000"/>
                </a:solidFill>
                <a:latin typeface="Calibri" panose="020F0502020204030204" pitchFamily="34" charset="0"/>
                <a:ea typeface="Calibri" panose="020F0502020204030204" pitchFamily="34" charset="0"/>
                <a:cs typeface="Calibri" panose="020F0502020204030204" pitchFamily="34" charset="0"/>
              </a:rPr>
              <a:t>    style on you) &amp; do practise ahead of the deadline</a:t>
            </a:r>
            <a:endParaRPr kumimoji="0" lang="en-GB" sz="2600" b="0"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lvl="1">
              <a:spcBef>
                <a:spcPts val="1000"/>
              </a:spcBef>
              <a:buClr>
                <a:srgbClr val="003E7E"/>
              </a:buClr>
              <a:defRPr/>
            </a:pPr>
            <a:r>
              <a:rPr lang="en-GB" sz="2600" dirty="0">
                <a:solidFill>
                  <a:srgbClr val="000000"/>
                </a:solidFill>
                <a:latin typeface="Calibri" panose="020F0502020204030204" pitchFamily="34" charset="0"/>
                <a:ea typeface="Calibri" panose="020F0502020204030204" pitchFamily="34" charset="0"/>
                <a:cs typeface="Calibri" panose="020F0502020204030204" pitchFamily="34" charset="0"/>
              </a:rPr>
              <a:t>T</a:t>
            </a:r>
            <a:r>
              <a:rPr kumimoji="0" lang="en-GB" sz="2600" b="0"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his could be in a mutual exchange with someone writing or studying your native language</a:t>
            </a:r>
          </a:p>
          <a:p>
            <a:pPr lvl="1">
              <a:spcBef>
                <a:spcPts val="1000"/>
              </a:spcBef>
              <a:buClr>
                <a:srgbClr val="003E7E"/>
              </a:buClr>
              <a:defRPr/>
            </a:pPr>
            <a:r>
              <a:rPr lang="en-GB" sz="2600" dirty="0">
                <a:solidFill>
                  <a:srgbClr val="000000"/>
                </a:solidFill>
                <a:latin typeface="Calibri" panose="020F0502020204030204" pitchFamily="34" charset="0"/>
                <a:ea typeface="Calibri" panose="020F0502020204030204" pitchFamily="34" charset="0"/>
                <a:cs typeface="Calibri" panose="020F0502020204030204" pitchFamily="34" charset="0"/>
              </a:rPr>
              <a:t>A colleague from your (or a neighbouring) discipline who you can collaborate with</a:t>
            </a:r>
          </a:p>
          <a:p>
            <a:pPr lvl="1">
              <a:spcBef>
                <a:spcPts val="1000"/>
              </a:spcBef>
              <a:buClr>
                <a:srgbClr val="003E7E"/>
              </a:buClr>
              <a:defRPr/>
            </a:pPr>
            <a:r>
              <a:rPr lang="en-GB" sz="2600" dirty="0">
                <a:solidFill>
                  <a:srgbClr val="000000"/>
                </a:solidFill>
                <a:latin typeface="Calibri" panose="020F0502020204030204" pitchFamily="34" charset="0"/>
                <a:ea typeface="Calibri" panose="020F0502020204030204" pitchFamily="34" charset="0"/>
                <a:cs typeface="Calibri" panose="020F0502020204030204" pitchFamily="34" charset="0"/>
              </a:rPr>
              <a:t>A PhD student in your department</a:t>
            </a:r>
          </a:p>
          <a:p>
            <a:pPr lvl="1">
              <a:spcBef>
                <a:spcPts val="1000"/>
              </a:spcBef>
              <a:buClr>
                <a:srgbClr val="003E7E"/>
              </a:buClr>
              <a:defRPr/>
            </a:pPr>
            <a:r>
              <a:rPr lang="en-GB" sz="2600" dirty="0">
                <a:solidFill>
                  <a:srgbClr val="000000"/>
                </a:solidFill>
                <a:latin typeface="Calibri" panose="020F0502020204030204" pitchFamily="34" charset="0"/>
                <a:ea typeface="Calibri" panose="020F0502020204030204" pitchFamily="34" charset="0"/>
                <a:cs typeface="Calibri" panose="020F0502020204030204" pitchFamily="34" charset="0"/>
              </a:rPr>
              <a:t>A professional proof reader </a:t>
            </a:r>
          </a:p>
          <a:p>
            <a:pPr marL="457200" lvl="1" indent="0">
              <a:spcBef>
                <a:spcPts val="1000"/>
              </a:spcBef>
              <a:buClr>
                <a:srgbClr val="003E7E"/>
              </a:buClr>
              <a:buNone/>
              <a:defRPr/>
            </a:pP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kumimoji="0" lang="en-GB" sz="2400" b="0"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GB" sz="2000" b="0"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p>
          <a:p>
            <a:pPr marL="457200" lvl="1" indent="0">
              <a:spcBef>
                <a:spcPts val="1000"/>
              </a:spcBef>
              <a:buClr>
                <a:srgbClr val="003E7E"/>
              </a:buClr>
              <a:buNone/>
              <a:defRPr/>
            </a:pPr>
            <a:endParaRPr kumimoji="0" lang="en-GB" sz="2400" b="0" i="0" u="none" strike="noStrike" kern="1200" cap="none" spc="50" normalizeH="0" baseline="0" noProof="0" dirty="0">
              <a:ln>
                <a:noFill/>
              </a:ln>
              <a:solidFill>
                <a:srgbClr val="00B05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20000"/>
              </a:lnSpc>
              <a:spcBef>
                <a:spcPts val="1000"/>
              </a:spcBef>
              <a:spcAft>
                <a:spcPts val="0"/>
              </a:spcAft>
              <a:buClr>
                <a:srgbClr val="003E7E"/>
              </a:buClr>
              <a:buSzTx/>
              <a:buFont typeface="Proxima Nova Lt" panose="02000506030000020004" pitchFamily="50" charset="0"/>
              <a:buNone/>
              <a:tabLst/>
              <a:defRPr/>
            </a:pPr>
            <a:endParaRPr lang="en-GB" dirty="0"/>
          </a:p>
        </p:txBody>
      </p:sp>
    </p:spTree>
    <p:extLst>
      <p:ext uri="{BB962C8B-B14F-4D97-AF65-F5344CB8AC3E}">
        <p14:creationId xmlns:p14="http://schemas.microsoft.com/office/powerpoint/2010/main" val="1187030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01BE5-0962-5F23-A1CF-895EED9B3CC3}"/>
              </a:ext>
            </a:extLst>
          </p:cNvPr>
          <p:cNvSpPr>
            <a:spLocks noGrp="1"/>
          </p:cNvSpPr>
          <p:nvPr>
            <p:ph type="title"/>
          </p:nvPr>
        </p:nvSpPr>
        <p:spPr/>
        <p:txBody>
          <a:bodyPr/>
          <a:lstStyle/>
          <a:p>
            <a:r>
              <a:rPr lang="en-GB" dirty="0">
                <a:latin typeface="Calibri" panose="020F0502020204030204" pitchFamily="34" charset="0"/>
                <a:ea typeface="Calibri" panose="020F0502020204030204" pitchFamily="34" charset="0"/>
                <a:cs typeface="Calibri" panose="020F0502020204030204" pitchFamily="34" charset="0"/>
              </a:rPr>
              <a:t>Finding your style</a:t>
            </a:r>
          </a:p>
        </p:txBody>
      </p:sp>
      <p:sp>
        <p:nvSpPr>
          <p:cNvPr id="3" name="Content Placeholder 2">
            <a:extLst>
              <a:ext uri="{FF2B5EF4-FFF2-40B4-BE49-F238E27FC236}">
                <a16:creationId xmlns:a16="http://schemas.microsoft.com/office/drawing/2014/main" id="{D94A02B5-4548-C2F9-71FA-81653B02EDF2}"/>
              </a:ext>
            </a:extLst>
          </p:cNvPr>
          <p:cNvSpPr>
            <a:spLocks noGrp="1"/>
          </p:cNvSpPr>
          <p:nvPr>
            <p:ph idx="1"/>
          </p:nvPr>
        </p:nvSpPr>
        <p:spPr/>
        <p:txBody>
          <a:bodyPr>
            <a:normAutofit fontScale="32500" lnSpcReduction="20000"/>
          </a:bodyPr>
          <a:lstStyle/>
          <a:p>
            <a:pPr marL="0" marR="0" lvl="0" indent="0" algn="l" defTabSz="914400" rtl="0" eaLnBrk="1" fontAlgn="auto" latinLnBrk="0" hangingPunct="1">
              <a:lnSpc>
                <a:spcPct val="120000"/>
              </a:lnSpc>
              <a:spcBef>
                <a:spcPts val="1000"/>
              </a:spcBef>
              <a:spcAft>
                <a:spcPts val="0"/>
              </a:spcAft>
              <a:buClr>
                <a:srgbClr val="003E7E"/>
              </a:buClr>
              <a:buSzTx/>
              <a:buNone/>
              <a:tabLst/>
              <a:defRPr/>
            </a:pPr>
            <a:r>
              <a:rPr lang="en-GB" sz="6000" b="1" dirty="0">
                <a:solidFill>
                  <a:srgbClr val="000000"/>
                </a:solidFill>
                <a:latin typeface="Calibri" panose="020F0502020204030204" pitchFamily="34" charset="0"/>
                <a:ea typeface="Calibri" panose="020F0502020204030204" pitchFamily="34" charset="0"/>
                <a:cs typeface="Calibri" panose="020F0502020204030204" pitchFamily="34" charset="0"/>
              </a:rPr>
              <a:t>5. Translate academic English into your native language (excerpts)</a:t>
            </a:r>
          </a:p>
          <a:p>
            <a:pPr lvl="1">
              <a:spcBef>
                <a:spcPts val="1000"/>
              </a:spcBef>
              <a:buClr>
                <a:srgbClr val="003E7E"/>
              </a:buClr>
              <a:defRPr/>
            </a:pPr>
            <a:r>
              <a:rPr lang="en-GB" sz="6000" dirty="0">
                <a:solidFill>
                  <a:srgbClr val="000000"/>
                </a:solidFill>
                <a:latin typeface="Calibri" panose="020F0502020204030204" pitchFamily="34" charset="0"/>
                <a:ea typeface="Calibri" panose="020F0502020204030204" pitchFamily="34" charset="0"/>
                <a:cs typeface="Calibri" panose="020F0502020204030204" pitchFamily="34" charset="0"/>
              </a:rPr>
              <a:t>What happens to the text - does it get longer, shorter…? </a:t>
            </a:r>
          </a:p>
          <a:p>
            <a:pPr lvl="1">
              <a:spcBef>
                <a:spcPts val="1000"/>
              </a:spcBef>
              <a:buClr>
                <a:srgbClr val="003E7E"/>
              </a:buClr>
              <a:defRPr/>
            </a:pPr>
            <a:r>
              <a:rPr lang="en-GB" sz="6000" dirty="0">
                <a:solidFill>
                  <a:srgbClr val="000000"/>
                </a:solidFill>
                <a:latin typeface="Calibri" panose="020F0502020204030204" pitchFamily="34" charset="0"/>
                <a:ea typeface="Calibri" panose="020F0502020204030204" pitchFamily="34" charset="0"/>
                <a:cs typeface="Calibri" panose="020F0502020204030204" pitchFamily="34" charset="0"/>
              </a:rPr>
              <a:t>What is most difficult to translate?</a:t>
            </a:r>
          </a:p>
          <a:p>
            <a:pPr lvl="1">
              <a:spcBef>
                <a:spcPts val="1000"/>
              </a:spcBef>
              <a:buClr>
                <a:srgbClr val="003E7E"/>
              </a:buClr>
              <a:defRPr/>
            </a:pPr>
            <a:r>
              <a:rPr lang="en-GB" sz="6000" dirty="0">
                <a:solidFill>
                  <a:srgbClr val="000000"/>
                </a:solidFill>
                <a:latin typeface="Calibri" panose="020F0502020204030204" pitchFamily="34" charset="0"/>
                <a:ea typeface="Calibri" panose="020F0502020204030204" pitchFamily="34" charset="0"/>
                <a:cs typeface="Calibri" panose="020F0502020204030204" pitchFamily="34" charset="0"/>
              </a:rPr>
              <a:t>Where do you need to change the style to make it sound right?</a:t>
            </a:r>
          </a:p>
          <a:p>
            <a:pPr marL="0" indent="0">
              <a:buClr>
                <a:srgbClr val="003E7E"/>
              </a:buClr>
              <a:buNone/>
              <a:defRPr/>
            </a:pPr>
            <a:endParaRPr kumimoji="0" lang="en-GB" sz="6000" b="1"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indent="0">
              <a:buClr>
                <a:srgbClr val="003E7E"/>
              </a:buClr>
              <a:buNone/>
              <a:defRPr/>
            </a:pPr>
            <a:r>
              <a:rPr kumimoji="0" lang="en-GB" sz="6000" b="1"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6. Teach someone how to write academic style in your native language </a:t>
            </a:r>
          </a:p>
          <a:p>
            <a:pPr marL="0" indent="0">
              <a:buClr>
                <a:srgbClr val="003E7E"/>
              </a:buClr>
              <a:buNone/>
              <a:defRPr/>
            </a:pPr>
            <a:r>
              <a:rPr kumimoji="0" lang="en-GB" sz="6000" b="1"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(or imagine how you would)</a:t>
            </a:r>
          </a:p>
          <a:p>
            <a:pPr marL="0" indent="0">
              <a:buClr>
                <a:srgbClr val="003E7E"/>
              </a:buClr>
              <a:buNone/>
              <a:defRPr/>
            </a:pPr>
            <a:endParaRPr kumimoji="0" lang="en-GB" sz="6000" b="1"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indent="0" algn="ctr">
              <a:buClr>
                <a:srgbClr val="003E7E"/>
              </a:buClr>
              <a:buNone/>
              <a:defRPr/>
            </a:pPr>
            <a:r>
              <a:rPr lang="en-GB" sz="2800" dirty="0">
                <a:solidFill>
                  <a:srgbClr val="00B050"/>
                </a:solidFill>
                <a:latin typeface="Calibri" panose="020F0502020204030204" pitchFamily="34" charset="0"/>
                <a:ea typeface="Calibri" panose="020F0502020204030204" pitchFamily="34" charset="0"/>
                <a:cs typeface="Calibri" panose="020F0502020204030204" pitchFamily="34" charset="0"/>
              </a:rPr>
              <a:t>	</a:t>
            </a:r>
          </a:p>
          <a:p>
            <a:pPr marL="457200" lvl="1" indent="0">
              <a:spcBef>
                <a:spcPts val="1000"/>
              </a:spcBef>
              <a:buClr>
                <a:srgbClr val="003E7E"/>
              </a:buClr>
              <a:buNone/>
              <a:defRPr/>
            </a:pPr>
            <a:endParaRPr kumimoji="0" lang="en-GB" sz="2600" b="0"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indent="0">
              <a:buClr>
                <a:srgbClr val="003E7E"/>
              </a:buClr>
              <a:buNone/>
              <a:defRPr/>
            </a:pPr>
            <a:endParaRPr lang="en-GB" sz="2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457200" lvl="1" indent="0">
              <a:spcBef>
                <a:spcPts val="1000"/>
              </a:spcBef>
              <a:buClr>
                <a:srgbClr val="003E7E"/>
              </a:buClr>
              <a:buNone/>
              <a:defRPr/>
            </a:pP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kumimoji="0" lang="en-GB" sz="2400" b="0"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GB" sz="2000" b="0"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p>
          <a:p>
            <a:pPr marL="457200" lvl="1" indent="0">
              <a:spcBef>
                <a:spcPts val="1000"/>
              </a:spcBef>
              <a:buClr>
                <a:srgbClr val="003E7E"/>
              </a:buClr>
              <a:buNone/>
              <a:defRPr/>
            </a:pPr>
            <a:endParaRPr kumimoji="0" lang="en-GB" sz="2400" b="0" i="0" u="none" strike="noStrike" kern="1200" cap="none" spc="50" normalizeH="0" baseline="0" noProof="0" dirty="0">
              <a:ln>
                <a:noFill/>
              </a:ln>
              <a:solidFill>
                <a:srgbClr val="00B05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20000"/>
              </a:lnSpc>
              <a:spcBef>
                <a:spcPts val="1000"/>
              </a:spcBef>
              <a:spcAft>
                <a:spcPts val="0"/>
              </a:spcAft>
              <a:buClr>
                <a:srgbClr val="003E7E"/>
              </a:buClr>
              <a:buSzTx/>
              <a:buFont typeface="Proxima Nova Lt" panose="02000506030000020004" pitchFamily="50" charset="0"/>
              <a:buNone/>
              <a:tabLst/>
              <a:defRPr/>
            </a:pPr>
            <a:endParaRPr lang="en-GB" dirty="0"/>
          </a:p>
        </p:txBody>
      </p:sp>
    </p:spTree>
    <p:extLst>
      <p:ext uri="{BB962C8B-B14F-4D97-AF65-F5344CB8AC3E}">
        <p14:creationId xmlns:p14="http://schemas.microsoft.com/office/powerpoint/2010/main" val="3466368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2228D-A2FC-47A9-9B56-F77543684DAE}"/>
              </a:ext>
            </a:extLst>
          </p:cNvPr>
          <p:cNvSpPr>
            <a:spLocks noGrp="1"/>
          </p:cNvSpPr>
          <p:nvPr>
            <p:ph type="title"/>
          </p:nvPr>
        </p:nvSpPr>
        <p:spPr/>
        <p:txBody>
          <a:bodyPr/>
          <a:lstStyle/>
          <a:p>
            <a:r>
              <a:rPr lang="en-GB" dirty="0">
                <a:latin typeface="Calibri" panose="020F0502020204030204" pitchFamily="34" charset="0"/>
                <a:ea typeface="Calibri" panose="020F0502020204030204" pitchFamily="34" charset="0"/>
                <a:cs typeface="Calibri" panose="020F0502020204030204" pitchFamily="34" charset="0"/>
              </a:rPr>
              <a:t>Stylistic awareness task</a:t>
            </a:r>
          </a:p>
        </p:txBody>
      </p:sp>
      <p:sp>
        <p:nvSpPr>
          <p:cNvPr id="3" name="Content Placeholder 2">
            <a:extLst>
              <a:ext uri="{FF2B5EF4-FFF2-40B4-BE49-F238E27FC236}">
                <a16:creationId xmlns:a16="http://schemas.microsoft.com/office/drawing/2014/main" id="{510E0165-0223-1AD3-15E8-53A69EB8AE43}"/>
              </a:ext>
            </a:extLst>
          </p:cNvPr>
          <p:cNvSpPr>
            <a:spLocks noGrp="1"/>
          </p:cNvSpPr>
          <p:nvPr>
            <p:ph idx="1"/>
          </p:nvPr>
        </p:nvSpPr>
        <p:spPr/>
        <p:txBody>
          <a:bodyPr>
            <a:normAutofit/>
          </a:bodyPr>
          <a:lstStyle/>
          <a:p>
            <a:r>
              <a:rPr lang="en-GB" sz="2400" dirty="0">
                <a:latin typeface="Calibri" panose="020F0502020204030204" pitchFamily="34" charset="0"/>
                <a:ea typeface="Calibri" panose="020F0502020204030204" pitchFamily="34" charset="0"/>
                <a:cs typeface="Calibri" panose="020F0502020204030204" pitchFamily="34" charset="0"/>
              </a:rPr>
              <a:t>Please consider how you would translate the following excerpt from the introduction of a book chapter into your native language.</a:t>
            </a:r>
          </a:p>
          <a:p>
            <a:r>
              <a:rPr lang="en-GB" sz="2400" dirty="0">
                <a:latin typeface="Calibri" panose="020F0502020204030204" pitchFamily="34" charset="0"/>
                <a:ea typeface="Calibri" panose="020F0502020204030204" pitchFamily="34" charset="0"/>
                <a:cs typeface="Calibri" panose="020F0502020204030204" pitchFamily="34" charset="0"/>
              </a:rPr>
              <a:t>Note anything that makes the translation challenging but also any passages that are easy.</a:t>
            </a:r>
          </a:p>
          <a:p>
            <a:r>
              <a:rPr lang="en-GB" sz="2400" dirty="0">
                <a:latin typeface="Calibri" panose="020F0502020204030204" pitchFamily="34" charset="0"/>
                <a:ea typeface="Calibri" panose="020F0502020204030204" pitchFamily="34" charset="0"/>
                <a:cs typeface="Calibri" panose="020F0502020204030204" pitchFamily="34" charset="0"/>
              </a:rPr>
              <a:t>Share your findings, any thoughts and remarks in the chat.</a:t>
            </a:r>
          </a:p>
          <a:p>
            <a:r>
              <a:rPr lang="en-GB" sz="2400" dirty="0">
                <a:latin typeface="Calibri" panose="020F0502020204030204" pitchFamily="34" charset="0"/>
                <a:ea typeface="Calibri" panose="020F0502020204030204" pitchFamily="34" charset="0"/>
                <a:cs typeface="Calibri" panose="020F0502020204030204" pitchFamily="34" charset="0"/>
              </a:rPr>
              <a:t>We will move straight onto Q&amp;A after this.</a:t>
            </a:r>
          </a:p>
          <a:p>
            <a:pPr marL="0" indent="0" algn="ctr">
              <a:buNone/>
            </a:pPr>
            <a:endParaRPr lang="en-GB" sz="2800" i="1"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GB" sz="2800" i="1" dirty="0">
                <a:latin typeface="Calibri" panose="020F0502020204030204" pitchFamily="34" charset="0"/>
                <a:ea typeface="Calibri" panose="020F0502020204030204" pitchFamily="34" charset="0"/>
                <a:cs typeface="Calibri" panose="020F0502020204030204" pitchFamily="34" charset="0"/>
              </a:rPr>
              <a:t>THANK YOU</a:t>
            </a:r>
          </a:p>
        </p:txBody>
      </p:sp>
    </p:spTree>
    <p:extLst>
      <p:ext uri="{BB962C8B-B14F-4D97-AF65-F5344CB8AC3E}">
        <p14:creationId xmlns:p14="http://schemas.microsoft.com/office/powerpoint/2010/main" val="1447032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69F50-84BF-7D90-1640-D15E40491A37}"/>
              </a:ext>
            </a:extLst>
          </p:cNvPr>
          <p:cNvSpPr>
            <a:spLocks noGrp="1"/>
          </p:cNvSpPr>
          <p:nvPr>
            <p:ph type="title"/>
          </p:nvPr>
        </p:nvSpPr>
        <p:spPr/>
        <p:txBody>
          <a:bodyPr/>
          <a:lstStyle/>
          <a:p>
            <a:r>
              <a:rPr lang="en-GB" dirty="0">
                <a:latin typeface="Calibri" panose="020F0502020204030204" pitchFamily="34" charset="0"/>
                <a:ea typeface="Calibri" panose="020F0502020204030204" pitchFamily="34" charset="0"/>
                <a:cs typeface="Calibri" panose="020F0502020204030204" pitchFamily="34" charset="0"/>
              </a:rPr>
              <a:t>Translation task</a:t>
            </a:r>
          </a:p>
        </p:txBody>
      </p:sp>
      <p:sp>
        <p:nvSpPr>
          <p:cNvPr id="3" name="Content Placeholder 2">
            <a:extLst>
              <a:ext uri="{FF2B5EF4-FFF2-40B4-BE49-F238E27FC236}">
                <a16:creationId xmlns:a16="http://schemas.microsoft.com/office/drawing/2014/main" id="{3B9AF452-8F37-63AA-C366-D188218E7CB2}"/>
              </a:ext>
            </a:extLst>
          </p:cNvPr>
          <p:cNvSpPr>
            <a:spLocks noGrp="1"/>
          </p:cNvSpPr>
          <p:nvPr>
            <p:ph idx="1"/>
          </p:nvPr>
        </p:nvSpPr>
        <p:spPr/>
        <p:txBody>
          <a:bodyPr>
            <a:normAutofit/>
          </a:bodyPr>
          <a:lstStyle/>
          <a:p>
            <a:endParaRPr lang="en-GB" dirty="0"/>
          </a:p>
          <a:p>
            <a:pPr marL="0" indent="0" algn="just">
              <a:buNone/>
            </a:pPr>
            <a:r>
              <a:rPr lang="en-GB" sz="2400" dirty="0">
                <a:latin typeface="Calibri" panose="020F0502020204030204" pitchFamily="34" charset="0"/>
                <a:ea typeface="Calibri" panose="020F0502020204030204" pitchFamily="34" charset="0"/>
                <a:cs typeface="Calibri" panose="020F0502020204030204" pitchFamily="34" charset="0"/>
              </a:rPr>
              <a:t>“Subsequent chapters will focus particularly on verse translations of Beowulf from Edwin Morgan's on, covering the period from the 1950s down to the present. There were plenty of attempts at rendering Beowulf in English verse before Morgan, of course, and I wish to give an overview of these before coming to the more recent period. In the present chapter I will sketch in something of the earlier larger reception history of Beowulf in the modern era and trace some inherited and changing perceptions of it, with particular reference to the history of its translation into verse.”</a:t>
            </a:r>
          </a:p>
          <a:p>
            <a:endParaRPr lang="en-GB" sz="1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1400" dirty="0">
                <a:latin typeface="Calibri" panose="020F0502020204030204" pitchFamily="34" charset="0"/>
                <a:ea typeface="Calibri" panose="020F0502020204030204" pitchFamily="34" charset="0"/>
                <a:cs typeface="Calibri" panose="020F0502020204030204" pitchFamily="34" charset="0"/>
              </a:rPr>
              <a:t>“Reception, Perceptions, and a Survey of Earlier Verse Translations of Beowulf.” </a:t>
            </a:r>
            <a:r>
              <a:rPr lang="en-GB" sz="1400" i="1" dirty="0">
                <a:latin typeface="Calibri" panose="020F0502020204030204" pitchFamily="34" charset="0"/>
                <a:ea typeface="Calibri" panose="020F0502020204030204" pitchFamily="34" charset="0"/>
                <a:cs typeface="Calibri" panose="020F0502020204030204" pitchFamily="34" charset="0"/>
              </a:rPr>
              <a:t>Translating 'Beowulf': Modern Versions in English Verse</a:t>
            </a:r>
            <a:r>
              <a:rPr lang="en-GB" sz="1400" dirty="0">
                <a:latin typeface="Calibri" panose="020F0502020204030204" pitchFamily="34" charset="0"/>
                <a:ea typeface="Calibri" panose="020F0502020204030204" pitchFamily="34" charset="0"/>
                <a:cs typeface="Calibri" panose="020F0502020204030204" pitchFamily="34" charset="0"/>
              </a:rPr>
              <a:t>, by Hugh Magennis, Boydell &amp; Brewer, 2011, pp. 41–80.</a:t>
            </a:r>
          </a:p>
        </p:txBody>
      </p:sp>
    </p:spTree>
    <p:extLst>
      <p:ext uri="{BB962C8B-B14F-4D97-AF65-F5344CB8AC3E}">
        <p14:creationId xmlns:p14="http://schemas.microsoft.com/office/powerpoint/2010/main" val="4194254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5406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D5CBB-4E87-1F4C-BD9D-E3D7E965E2FF}"/>
              </a:ext>
            </a:extLst>
          </p:cNvPr>
          <p:cNvSpPr>
            <a:spLocks noGrp="1"/>
          </p:cNvSpPr>
          <p:nvPr>
            <p:ph type="ctrTitle"/>
          </p:nvPr>
        </p:nvSpPr>
        <p:spPr>
          <a:xfrm>
            <a:off x="192089" y="1130299"/>
            <a:ext cx="5515847" cy="637541"/>
          </a:xfrm>
        </p:spPr>
        <p:txBody>
          <a:bodyPr>
            <a:normAutofit fontScale="90000"/>
          </a:bodyPr>
          <a:lstStyle/>
          <a:p>
            <a:r>
              <a:rPr lang="en-US" sz="3200" dirty="0">
                <a:latin typeface="Calibri" panose="020F0502020204030204" pitchFamily="34" charset="0"/>
                <a:ea typeface="Calibri" panose="020F0502020204030204" pitchFamily="34" charset="0"/>
                <a:cs typeface="Calibri" panose="020F0502020204030204" pitchFamily="34" charset="0"/>
              </a:rPr>
              <a:t>My language learning journey</a:t>
            </a:r>
            <a:br>
              <a:rPr lang="en-US" sz="3200" dirty="0">
                <a:latin typeface="Calibri" panose="020F0502020204030204" pitchFamily="34" charset="0"/>
                <a:ea typeface="Calibri" panose="020F0502020204030204" pitchFamily="34" charset="0"/>
                <a:cs typeface="Calibri" panose="020F0502020204030204" pitchFamily="34" charset="0"/>
              </a:rPr>
            </a:br>
            <a:r>
              <a:rPr lang="en-US" sz="3200" dirty="0">
                <a:latin typeface="Calibri" panose="020F0502020204030204" pitchFamily="34" charset="0"/>
                <a:ea typeface="Calibri" panose="020F0502020204030204" pitchFamily="34" charset="0"/>
                <a:cs typeface="Calibri" panose="020F0502020204030204" pitchFamily="34" charset="0"/>
              </a:rPr>
              <a:t>and teaching experience</a:t>
            </a:r>
          </a:p>
        </p:txBody>
      </p:sp>
      <p:sp>
        <p:nvSpPr>
          <p:cNvPr id="5" name="Subtitle 4">
            <a:extLst>
              <a:ext uri="{FF2B5EF4-FFF2-40B4-BE49-F238E27FC236}">
                <a16:creationId xmlns:a16="http://schemas.microsoft.com/office/drawing/2014/main" id="{5B29EAA8-7EE5-4427-80DD-EF66D87F186E}"/>
              </a:ext>
            </a:extLst>
          </p:cNvPr>
          <p:cNvSpPr>
            <a:spLocks noGrp="1"/>
          </p:cNvSpPr>
          <p:nvPr>
            <p:ph type="subTitle" idx="1"/>
          </p:nvPr>
        </p:nvSpPr>
        <p:spPr>
          <a:xfrm>
            <a:off x="192088" y="3462693"/>
            <a:ext cx="5515847" cy="1795107"/>
          </a:xfrm>
        </p:spPr>
        <p:txBody>
          <a:bodyPr/>
          <a:lstStyle/>
          <a:p>
            <a:endParaRPr lang="en-GB"/>
          </a:p>
          <a:p>
            <a:endParaRPr lang="en-GB" dirty="0"/>
          </a:p>
        </p:txBody>
      </p:sp>
    </p:spTree>
    <p:extLst>
      <p:ext uri="{BB962C8B-B14F-4D97-AF65-F5344CB8AC3E}">
        <p14:creationId xmlns:p14="http://schemas.microsoft.com/office/powerpoint/2010/main" val="4203379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74227-CABA-4251-95AD-C4B7D940D5EB}"/>
              </a:ext>
            </a:extLst>
          </p:cNvPr>
          <p:cNvSpPr>
            <a:spLocks noGrp="1"/>
          </p:cNvSpPr>
          <p:nvPr>
            <p:ph type="title"/>
          </p:nvPr>
        </p:nvSpPr>
        <p:spPr>
          <a:xfrm>
            <a:off x="192088" y="0"/>
            <a:ext cx="10106029" cy="1494503"/>
          </a:xfrm>
        </p:spPr>
        <p:txBody>
          <a:bodyPr/>
          <a:lstStyle/>
          <a:p>
            <a:r>
              <a:rPr lang="en-GB" dirty="0">
                <a:latin typeface="Calibri" panose="020F0502020204030204" pitchFamily="34" charset="0"/>
                <a:ea typeface="Calibri" panose="020F0502020204030204" pitchFamily="34" charset="0"/>
                <a:cs typeface="Calibri" panose="020F0502020204030204" pitchFamily="34" charset="0"/>
              </a:rPr>
              <a:t>Learning</a:t>
            </a:r>
          </a:p>
        </p:txBody>
      </p:sp>
      <p:sp>
        <p:nvSpPr>
          <p:cNvPr id="7" name="Content Placeholder 6">
            <a:extLst>
              <a:ext uri="{FF2B5EF4-FFF2-40B4-BE49-F238E27FC236}">
                <a16:creationId xmlns:a16="http://schemas.microsoft.com/office/drawing/2014/main" id="{3F3063C9-9E4F-8A4E-8B05-492E80020C9A}"/>
              </a:ext>
            </a:extLst>
          </p:cNvPr>
          <p:cNvSpPr>
            <a:spLocks noGrp="1"/>
          </p:cNvSpPr>
          <p:nvPr>
            <p:ph idx="1"/>
          </p:nvPr>
        </p:nvSpPr>
        <p:spPr/>
        <p:txBody>
          <a:bodyPr vert="horz" lIns="91440" tIns="45720" rIns="91440" bIns="45720" rtlCol="0" anchor="t">
            <a:normAutofit/>
          </a:bodyPr>
          <a:lstStyle/>
          <a:p>
            <a:r>
              <a:rPr lang="en-GB" sz="2400" dirty="0">
                <a:latin typeface="Calibri" panose="020F0502020204030204" pitchFamily="34" charset="0"/>
                <a:ea typeface="Calibri" panose="020F0502020204030204" pitchFamily="34" charset="0"/>
                <a:cs typeface="Calibri" panose="020F0502020204030204" pitchFamily="34" charset="0"/>
              </a:rPr>
              <a:t>9 years of English in school</a:t>
            </a:r>
          </a:p>
          <a:p>
            <a:r>
              <a:rPr lang="en-GB" sz="2400" dirty="0">
                <a:latin typeface="Calibri" panose="020F0502020204030204" pitchFamily="34" charset="0"/>
                <a:ea typeface="Calibri" panose="020F0502020204030204" pitchFamily="34" charset="0"/>
                <a:cs typeface="Calibri" panose="020F0502020204030204" pitchFamily="34" charset="0"/>
              </a:rPr>
              <a:t>Year abroad in Dublin (Ireland), no academic context</a:t>
            </a:r>
          </a:p>
          <a:p>
            <a:r>
              <a:rPr lang="en-GB" sz="2400" dirty="0">
                <a:latin typeface="Calibri" panose="020F0502020204030204" pitchFamily="34" charset="0"/>
                <a:ea typeface="Calibri" panose="020F0502020204030204" pitchFamily="34" charset="0"/>
                <a:cs typeface="Calibri" panose="020F0502020204030204" pitchFamily="34" charset="0"/>
              </a:rPr>
              <a:t>MA studies in English and German language and literature, </a:t>
            </a: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   first academic essays in English</a:t>
            </a:r>
          </a:p>
          <a:p>
            <a:r>
              <a:rPr lang="en-GB" sz="2400" dirty="0">
                <a:latin typeface="Calibri" panose="020F0502020204030204" pitchFamily="34" charset="0"/>
                <a:ea typeface="Calibri" panose="020F0502020204030204" pitchFamily="34" charset="0"/>
                <a:cs typeface="Calibri" panose="020F0502020204030204" pitchFamily="34" charset="0"/>
              </a:rPr>
              <a:t>PhD in Medieval English Language and Literature, </a:t>
            </a: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   written in English at a German university</a:t>
            </a:r>
          </a:p>
          <a:p>
            <a:r>
              <a:rPr lang="en-GB" sz="2400" dirty="0">
                <a:latin typeface="Calibri" panose="020F0502020204030204" pitchFamily="34" charset="0"/>
                <a:ea typeface="Calibri" panose="020F0502020204030204" pitchFamily="34" charset="0"/>
                <a:cs typeface="Calibri" panose="020F0502020204030204" pitchFamily="34" charset="0"/>
              </a:rPr>
              <a:t>Presentation of papers at academic conferences,</a:t>
            </a:r>
          </a:p>
          <a:p>
            <a:pPr marL="0" indent="0">
              <a:buNone/>
            </a:pPr>
            <a:r>
              <a:rPr lang="en-GB" sz="2400" dirty="0">
                <a:latin typeface="Calibri" panose="020F0502020204030204" pitchFamily="34" charset="0"/>
                <a:ea typeface="Calibri" panose="020F0502020204030204" pitchFamily="34" charset="0"/>
                <a:cs typeface="Calibri" panose="020F0502020204030204" pitchFamily="34" charset="0"/>
              </a:rPr>
              <a:t>   predominantly in English</a:t>
            </a:r>
          </a:p>
        </p:txBody>
      </p:sp>
    </p:spTree>
    <p:extLst>
      <p:ext uri="{BB962C8B-B14F-4D97-AF65-F5344CB8AC3E}">
        <p14:creationId xmlns:p14="http://schemas.microsoft.com/office/powerpoint/2010/main" val="3868385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74227-CABA-4251-95AD-C4B7D940D5EB}"/>
              </a:ext>
            </a:extLst>
          </p:cNvPr>
          <p:cNvSpPr>
            <a:spLocks noGrp="1"/>
          </p:cNvSpPr>
          <p:nvPr>
            <p:ph type="title"/>
          </p:nvPr>
        </p:nvSpPr>
        <p:spPr>
          <a:xfrm>
            <a:off x="192088" y="0"/>
            <a:ext cx="10106029" cy="1494503"/>
          </a:xfrm>
        </p:spPr>
        <p:txBody>
          <a:bodyPr/>
          <a:lstStyle/>
          <a:p>
            <a:r>
              <a:rPr lang="en-GB" dirty="0">
                <a:latin typeface="Calibri" panose="020F0502020204030204" pitchFamily="34" charset="0"/>
                <a:ea typeface="Calibri" panose="020F0502020204030204" pitchFamily="34" charset="0"/>
                <a:cs typeface="Calibri" panose="020F0502020204030204" pitchFamily="34" charset="0"/>
              </a:rPr>
              <a:t>Teaching and Translation</a:t>
            </a:r>
          </a:p>
        </p:txBody>
      </p:sp>
      <p:sp>
        <p:nvSpPr>
          <p:cNvPr id="7" name="Content Placeholder 6">
            <a:extLst>
              <a:ext uri="{FF2B5EF4-FFF2-40B4-BE49-F238E27FC236}">
                <a16:creationId xmlns:a16="http://schemas.microsoft.com/office/drawing/2014/main" id="{3F3063C9-9E4F-8A4E-8B05-492E80020C9A}"/>
              </a:ext>
            </a:extLst>
          </p:cNvPr>
          <p:cNvSpPr>
            <a:spLocks noGrp="1"/>
          </p:cNvSpPr>
          <p:nvPr>
            <p:ph idx="1"/>
          </p:nvPr>
        </p:nvSpPr>
        <p:spPr/>
        <p:txBody>
          <a:bodyPr vert="horz" lIns="91440" tIns="45720" rIns="91440" bIns="45720" rtlCol="0" anchor="t">
            <a:normAutofit/>
          </a:bodyPr>
          <a:lstStyle/>
          <a:p>
            <a:endParaRPr lang="en-GB" sz="2400" dirty="0">
              <a:latin typeface="Calibri" panose="020F0502020204030204" pitchFamily="34" charset="0"/>
              <a:ea typeface="Calibri" panose="020F0502020204030204" pitchFamily="34" charset="0"/>
              <a:cs typeface="Calibri" panose="020F0502020204030204" pitchFamily="34" charset="0"/>
            </a:endParaRPr>
          </a:p>
          <a:p>
            <a:endParaRPr lang="en-GB" sz="2400" dirty="0">
              <a:latin typeface="Calibri" panose="020F0502020204030204" pitchFamily="34" charset="0"/>
              <a:ea typeface="Calibri" panose="020F0502020204030204" pitchFamily="34" charset="0"/>
              <a:cs typeface="Calibri" panose="020F0502020204030204" pitchFamily="34" charset="0"/>
            </a:endParaRPr>
          </a:p>
          <a:p>
            <a:r>
              <a:rPr lang="en-GB" sz="2400" dirty="0">
                <a:latin typeface="Calibri" panose="020F0502020204030204" pitchFamily="34" charset="0"/>
                <a:ea typeface="Calibri" panose="020F0502020204030204" pitchFamily="34" charset="0"/>
                <a:cs typeface="Calibri" panose="020F0502020204030204" pitchFamily="34" charset="0"/>
              </a:rPr>
              <a:t>Taught English and German as foreign languages in general and academic contexts</a:t>
            </a:r>
          </a:p>
          <a:p>
            <a:r>
              <a:rPr lang="en-GB" sz="2400" dirty="0">
                <a:latin typeface="Calibri" panose="020F0502020204030204" pitchFamily="34" charset="0"/>
                <a:ea typeface="Calibri" panose="020F0502020204030204" pitchFamily="34" charset="0"/>
                <a:cs typeface="Calibri" panose="020F0502020204030204" pitchFamily="34" charset="0"/>
              </a:rPr>
              <a:t>Occasional freelance translations German to English, including academic texts</a:t>
            </a:r>
          </a:p>
          <a:p>
            <a:r>
              <a:rPr lang="en-GB" sz="2400" dirty="0">
                <a:latin typeface="Calibri" panose="020F0502020204030204" pitchFamily="34" charset="0"/>
                <a:ea typeface="Calibri" panose="020F0502020204030204" pitchFamily="34" charset="0"/>
                <a:cs typeface="Calibri" panose="020F0502020204030204" pitchFamily="34" charset="0"/>
              </a:rPr>
              <a:t>Lecturer in German at the University of Surrey</a:t>
            </a:r>
          </a:p>
          <a:p>
            <a:endParaRPr lang="en-GB"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7070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74227-CABA-4251-95AD-C4B7D940D5EB}"/>
              </a:ext>
            </a:extLst>
          </p:cNvPr>
          <p:cNvSpPr>
            <a:spLocks noGrp="1"/>
          </p:cNvSpPr>
          <p:nvPr>
            <p:ph type="title"/>
          </p:nvPr>
        </p:nvSpPr>
        <p:spPr>
          <a:xfrm>
            <a:off x="192088" y="0"/>
            <a:ext cx="10106029" cy="1494503"/>
          </a:xfrm>
        </p:spPr>
        <p:txBody>
          <a:bodyPr/>
          <a:lstStyle/>
          <a:p>
            <a:r>
              <a:rPr lang="en-GB" dirty="0">
                <a:latin typeface="Calibri" panose="020F0502020204030204" pitchFamily="34" charset="0"/>
                <a:ea typeface="Calibri" panose="020F0502020204030204" pitchFamily="34" charset="0"/>
                <a:cs typeface="Calibri" panose="020F0502020204030204" pitchFamily="34" charset="0"/>
              </a:rPr>
              <a:t>Awareness of style and the importance of finding your style</a:t>
            </a:r>
          </a:p>
        </p:txBody>
      </p:sp>
      <p:sp>
        <p:nvSpPr>
          <p:cNvPr id="7" name="Content Placeholder 6">
            <a:extLst>
              <a:ext uri="{FF2B5EF4-FFF2-40B4-BE49-F238E27FC236}">
                <a16:creationId xmlns:a16="http://schemas.microsoft.com/office/drawing/2014/main" id="{3F3063C9-9E4F-8A4E-8B05-492E80020C9A}"/>
              </a:ext>
            </a:extLst>
          </p:cNvPr>
          <p:cNvSpPr>
            <a:spLocks noGrp="1"/>
          </p:cNvSpPr>
          <p:nvPr>
            <p:ph idx="1"/>
          </p:nvPr>
        </p:nvSpPr>
        <p:spPr/>
        <p:txBody>
          <a:bodyPr vert="horz" lIns="91440" tIns="45720" rIns="91440" bIns="45720" rtlCol="0" anchor="t">
            <a:normAutofit lnSpcReduction="10000"/>
          </a:bodyPr>
          <a:lstStyle/>
          <a:p>
            <a:r>
              <a:rPr lang="en-GB" sz="2400" dirty="0">
                <a:latin typeface="Calibri" panose="020F0502020204030204" pitchFamily="34" charset="0"/>
                <a:ea typeface="Calibri" panose="020F0502020204030204" pitchFamily="34" charset="0"/>
                <a:cs typeface="Calibri" panose="020F0502020204030204" pitchFamily="34" charset="0"/>
              </a:rPr>
              <a:t>My experience of developing style comes from both perspectives: as a learner and a teacher</a:t>
            </a:r>
          </a:p>
          <a:p>
            <a:r>
              <a:rPr lang="en-GB" sz="2400" dirty="0">
                <a:latin typeface="Calibri" panose="020F0502020204030204" pitchFamily="34" charset="0"/>
                <a:ea typeface="Calibri" panose="020F0502020204030204" pitchFamily="34" charset="0"/>
                <a:cs typeface="Calibri" panose="020F0502020204030204" pitchFamily="34" charset="0"/>
              </a:rPr>
              <a:t>Teaching academic writing in my native language made me reflect more upon issues of individual style: my students do not need to write like me! They do not need to write like native speakers. Language profits from creative non-native users.</a:t>
            </a:r>
          </a:p>
          <a:p>
            <a:r>
              <a:rPr lang="en-GB" sz="2400" dirty="0">
                <a:latin typeface="Calibri" panose="020F0502020204030204" pitchFamily="34" charset="0"/>
                <a:ea typeface="Calibri" panose="020F0502020204030204" pitchFamily="34" charset="0"/>
                <a:cs typeface="Calibri" panose="020F0502020204030204" pitchFamily="34" charset="0"/>
              </a:rPr>
              <a:t>From the editorial note of </a:t>
            </a:r>
            <a:r>
              <a:rPr lang="en-GB" sz="2400" i="1" dirty="0">
                <a:latin typeface="Calibri" panose="020F0502020204030204" pitchFamily="34" charset="0"/>
                <a:ea typeface="Calibri" panose="020F0502020204030204" pitchFamily="34" charset="0"/>
                <a:cs typeface="Calibri" panose="020F0502020204030204" pitchFamily="34" charset="0"/>
              </a:rPr>
              <a:t>Humanising Language Teaching</a:t>
            </a:r>
            <a:r>
              <a:rPr lang="en-GB" sz="2400" dirty="0">
                <a:latin typeface="Calibri" panose="020F0502020204030204" pitchFamily="34" charset="0"/>
                <a:ea typeface="Calibri" panose="020F0502020204030204" pitchFamily="34" charset="0"/>
                <a:cs typeface="Calibri" panose="020F0502020204030204" pitchFamily="34" charset="0"/>
              </a:rPr>
              <a:t> 7 (2005):</a:t>
            </a:r>
          </a:p>
          <a:p>
            <a:pPr marL="0" indent="0">
              <a:spcBef>
                <a:spcPts val="0"/>
              </a:spcBef>
              <a:buNone/>
            </a:pPr>
            <a:r>
              <a:rPr lang="en-GB" sz="2400" dirty="0">
                <a:latin typeface="Calibri" panose="020F0502020204030204" pitchFamily="34" charset="0"/>
                <a:ea typeface="Calibri" panose="020F0502020204030204" pitchFamily="34" charset="0"/>
                <a:cs typeface="Calibri" panose="020F0502020204030204" pitchFamily="34" charset="0"/>
              </a:rPr>
              <a:t>     “When I read through an article written by a non-native speaker I work on three areas:</a:t>
            </a:r>
            <a:br>
              <a:rPr lang="en-GB" sz="2400" dirty="0">
                <a:latin typeface="Calibri" panose="020F0502020204030204" pitchFamily="34" charset="0"/>
                <a:ea typeface="Calibri" panose="020F0502020204030204" pitchFamily="34" charset="0"/>
                <a:cs typeface="Calibri" panose="020F0502020204030204" pitchFamily="34" charset="0"/>
              </a:rPr>
            </a:br>
            <a:r>
              <a:rPr lang="en-GB" sz="2400" dirty="0">
                <a:latin typeface="Calibri" panose="020F0502020204030204" pitchFamily="34" charset="0"/>
                <a:ea typeface="Calibri" panose="020F0502020204030204" pitchFamily="34" charset="0"/>
                <a:cs typeface="Calibri" panose="020F0502020204030204" pitchFamily="34" charset="0"/>
              </a:rPr>
              <a:t>     - intelligibility</a:t>
            </a:r>
            <a:br>
              <a:rPr lang="en-GB" sz="2400" dirty="0">
                <a:latin typeface="Calibri" panose="020F0502020204030204" pitchFamily="34" charset="0"/>
                <a:ea typeface="Calibri" panose="020F0502020204030204" pitchFamily="34" charset="0"/>
                <a:cs typeface="Calibri" panose="020F0502020204030204" pitchFamily="34" charset="0"/>
              </a:rPr>
            </a:br>
            <a:r>
              <a:rPr lang="en-GB" sz="2400" dirty="0">
                <a:latin typeface="Calibri" panose="020F0502020204030204" pitchFamily="34" charset="0"/>
                <a:ea typeface="Calibri" panose="020F0502020204030204" pitchFamily="34" charset="0"/>
                <a:cs typeface="Calibri" panose="020F0502020204030204" pitchFamily="34" charset="0"/>
              </a:rPr>
              <a:t>     - correction of slips the writer might be ashamed of</a:t>
            </a:r>
            <a:br>
              <a:rPr lang="en-GB" sz="2400" dirty="0">
                <a:latin typeface="Calibri" panose="020F0502020204030204" pitchFamily="34" charset="0"/>
                <a:ea typeface="Calibri" panose="020F0502020204030204" pitchFamily="34" charset="0"/>
                <a:cs typeface="Calibri" panose="020F0502020204030204" pitchFamily="34" charset="0"/>
              </a:rPr>
            </a:br>
            <a:r>
              <a:rPr lang="en-GB" sz="2400" dirty="0">
                <a:latin typeface="Calibri" panose="020F0502020204030204" pitchFamily="34" charset="0"/>
                <a:ea typeface="Calibri" panose="020F0502020204030204" pitchFamily="34" charset="0"/>
                <a:cs typeface="Calibri" panose="020F0502020204030204" pitchFamily="34" charset="0"/>
              </a:rPr>
              <a:t>     - </a:t>
            </a:r>
            <a:r>
              <a:rPr lang="en-GB" sz="2400" i="1" dirty="0">
                <a:latin typeface="Calibri" panose="020F0502020204030204" pitchFamily="34" charset="0"/>
                <a:ea typeface="Calibri" panose="020F0502020204030204" pitchFamily="34" charset="0"/>
                <a:cs typeface="Calibri" panose="020F0502020204030204" pitchFamily="34" charset="0"/>
              </a:rPr>
              <a:t>maintenance of the language flavour that this person's mother tongue </a:t>
            </a:r>
          </a:p>
          <a:p>
            <a:pPr marL="0" indent="0">
              <a:spcBef>
                <a:spcPts val="0"/>
              </a:spcBef>
              <a:buNone/>
            </a:pPr>
            <a:r>
              <a:rPr lang="en-GB" sz="2400" i="1" dirty="0">
                <a:latin typeface="Calibri" panose="020F0502020204030204" pitchFamily="34" charset="0"/>
                <a:ea typeface="Calibri" panose="020F0502020204030204" pitchFamily="34" charset="0"/>
                <a:cs typeface="Calibri" panose="020F0502020204030204" pitchFamily="34" charset="0"/>
              </a:rPr>
              <a:t>       infuses [their] English with.</a:t>
            </a:r>
            <a:r>
              <a:rPr lang="en-GB" sz="2400" dirty="0">
                <a:latin typeface="Calibri" panose="020F0502020204030204" pitchFamily="34" charset="0"/>
                <a:ea typeface="Calibri" panose="020F0502020204030204" pitchFamily="34" charset="0"/>
                <a:cs typeface="Calibri" panose="020F0502020204030204" pitchFamily="34" charset="0"/>
              </a:rPr>
              <a:t>” [my emphasis]</a:t>
            </a:r>
          </a:p>
          <a:p>
            <a:endParaRPr lang="en-GB"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79327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D5CBB-4E87-1F4C-BD9D-E3D7E965E2FF}"/>
              </a:ext>
            </a:extLst>
          </p:cNvPr>
          <p:cNvSpPr>
            <a:spLocks noGrp="1"/>
          </p:cNvSpPr>
          <p:nvPr>
            <p:ph type="ctrTitle"/>
          </p:nvPr>
        </p:nvSpPr>
        <p:spPr>
          <a:xfrm>
            <a:off x="192089" y="1130299"/>
            <a:ext cx="5515847" cy="1435920"/>
          </a:xfrm>
        </p:spPr>
        <p:txBody>
          <a:bodyPr>
            <a:noAutofit/>
          </a:bodyPr>
          <a:lstStyle/>
          <a:p>
            <a:pPr algn="ctr"/>
            <a:br>
              <a:rPr lang="en-US" sz="4800" dirty="0">
                <a:latin typeface="Calibri" panose="020F0502020204030204" pitchFamily="34" charset="0"/>
                <a:ea typeface="Calibri" panose="020F0502020204030204" pitchFamily="34" charset="0"/>
                <a:cs typeface="Calibri" panose="020F0502020204030204" pitchFamily="34" charset="0"/>
              </a:rPr>
            </a:br>
            <a:br>
              <a:rPr lang="en-US" sz="4800" dirty="0">
                <a:latin typeface="Calibri" panose="020F0502020204030204" pitchFamily="34" charset="0"/>
                <a:ea typeface="Calibri" panose="020F0502020204030204" pitchFamily="34" charset="0"/>
                <a:cs typeface="Calibri" panose="020F0502020204030204" pitchFamily="34" charset="0"/>
              </a:rPr>
            </a:br>
            <a:r>
              <a:rPr lang="en-US" sz="4800" dirty="0">
                <a:latin typeface="Calibri" panose="020F0502020204030204" pitchFamily="34" charset="0"/>
                <a:ea typeface="Calibri" panose="020F0502020204030204" pitchFamily="34" charset="0"/>
                <a:cs typeface="Calibri" panose="020F0502020204030204" pitchFamily="34" charset="0"/>
              </a:rPr>
              <a:t>	</a:t>
            </a:r>
            <a:br>
              <a:rPr lang="en-US" sz="4800" dirty="0">
                <a:latin typeface="Calibri" panose="020F0502020204030204" pitchFamily="34" charset="0"/>
                <a:ea typeface="Calibri" panose="020F0502020204030204" pitchFamily="34" charset="0"/>
                <a:cs typeface="Calibri" panose="020F0502020204030204" pitchFamily="34" charset="0"/>
              </a:rPr>
            </a:br>
            <a:br>
              <a:rPr lang="en-US" sz="4800" dirty="0">
                <a:latin typeface="Calibri" panose="020F0502020204030204" pitchFamily="34" charset="0"/>
                <a:ea typeface="Calibri" panose="020F0502020204030204" pitchFamily="34" charset="0"/>
                <a:cs typeface="Calibri" panose="020F0502020204030204" pitchFamily="34" charset="0"/>
              </a:rPr>
            </a:br>
            <a:br>
              <a:rPr lang="en-US" sz="4800" dirty="0">
                <a:latin typeface="Calibri" panose="020F0502020204030204" pitchFamily="34" charset="0"/>
                <a:ea typeface="Calibri" panose="020F0502020204030204" pitchFamily="34" charset="0"/>
                <a:cs typeface="Calibri" panose="020F0502020204030204" pitchFamily="34" charset="0"/>
              </a:rPr>
            </a:br>
            <a:br>
              <a:rPr lang="en-US" sz="4800" dirty="0">
                <a:latin typeface="Calibri" panose="020F0502020204030204" pitchFamily="34" charset="0"/>
                <a:ea typeface="Calibri" panose="020F0502020204030204" pitchFamily="34" charset="0"/>
                <a:cs typeface="Calibri" panose="020F0502020204030204" pitchFamily="34" charset="0"/>
              </a:rPr>
            </a:br>
            <a:br>
              <a:rPr lang="en-US" sz="4800" dirty="0">
                <a:latin typeface="Calibri" panose="020F0502020204030204" pitchFamily="34" charset="0"/>
                <a:ea typeface="Calibri" panose="020F0502020204030204" pitchFamily="34" charset="0"/>
                <a:cs typeface="Calibri" panose="020F0502020204030204" pitchFamily="34" charset="0"/>
              </a:rPr>
            </a:br>
            <a:r>
              <a:rPr lang="en-US" sz="4800" dirty="0">
                <a:latin typeface="Calibri" panose="020F0502020204030204" pitchFamily="34" charset="0"/>
                <a:ea typeface="Calibri" panose="020F0502020204030204" pitchFamily="34" charset="0"/>
                <a:cs typeface="Calibri" panose="020F0502020204030204" pitchFamily="34" charset="0"/>
              </a:rPr>
              <a:t>Advice</a:t>
            </a:r>
          </a:p>
        </p:txBody>
      </p:sp>
      <p:sp>
        <p:nvSpPr>
          <p:cNvPr id="5" name="Subtitle 4">
            <a:extLst>
              <a:ext uri="{FF2B5EF4-FFF2-40B4-BE49-F238E27FC236}">
                <a16:creationId xmlns:a16="http://schemas.microsoft.com/office/drawing/2014/main" id="{5B29EAA8-7EE5-4427-80DD-EF66D87F186E}"/>
              </a:ext>
            </a:extLst>
          </p:cNvPr>
          <p:cNvSpPr>
            <a:spLocks noGrp="1"/>
          </p:cNvSpPr>
          <p:nvPr>
            <p:ph type="subTitle" idx="1"/>
          </p:nvPr>
        </p:nvSpPr>
        <p:spPr>
          <a:xfrm>
            <a:off x="192088" y="3462693"/>
            <a:ext cx="5515847" cy="1795107"/>
          </a:xfrm>
        </p:spPr>
        <p:txBody>
          <a:bodyPr/>
          <a:lstStyle/>
          <a:p>
            <a:endParaRPr lang="en-GB" dirty="0"/>
          </a:p>
          <a:p>
            <a:endParaRPr lang="en-GB" dirty="0"/>
          </a:p>
        </p:txBody>
      </p:sp>
    </p:spTree>
    <p:extLst>
      <p:ext uri="{BB962C8B-B14F-4D97-AF65-F5344CB8AC3E}">
        <p14:creationId xmlns:p14="http://schemas.microsoft.com/office/powerpoint/2010/main" val="2656638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74227-CABA-4251-95AD-C4B7D940D5EB}"/>
              </a:ext>
            </a:extLst>
          </p:cNvPr>
          <p:cNvSpPr>
            <a:spLocks noGrp="1"/>
          </p:cNvSpPr>
          <p:nvPr>
            <p:ph type="title"/>
          </p:nvPr>
        </p:nvSpPr>
        <p:spPr>
          <a:xfrm>
            <a:off x="192088" y="0"/>
            <a:ext cx="10106029" cy="1494503"/>
          </a:xfrm>
        </p:spPr>
        <p:txBody>
          <a:bodyPr>
            <a:normAutofit/>
          </a:bodyPr>
          <a:lstStyle/>
          <a:p>
            <a:r>
              <a:rPr kumimoji="0" lang="en-GB" b="1" i="0" u="none" strike="noStrike" kern="1200" cap="none" spc="5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Two areas need to be considered:</a:t>
            </a:r>
            <a:endParaRPr lang="en-GB" dirty="0">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6">
            <a:extLst>
              <a:ext uri="{FF2B5EF4-FFF2-40B4-BE49-F238E27FC236}">
                <a16:creationId xmlns:a16="http://schemas.microsoft.com/office/drawing/2014/main" id="{3F3063C9-9E4F-8A4E-8B05-492E80020C9A}"/>
              </a:ext>
            </a:extLst>
          </p:cNvPr>
          <p:cNvSpPr>
            <a:spLocks noGrp="1"/>
          </p:cNvSpPr>
          <p:nvPr>
            <p:ph idx="1"/>
          </p:nvPr>
        </p:nvSpPr>
        <p:spPr/>
        <p:txBody>
          <a:bodyPr vert="horz" lIns="91440" tIns="45720" rIns="91440" bIns="45720" rtlCol="0" anchor="t">
            <a:normAutofit/>
          </a:bodyPr>
          <a:lstStyle/>
          <a:p>
            <a:pPr marL="0" indent="0">
              <a:buNone/>
            </a:pPr>
            <a:endParaRPr lang="en-GB" sz="2400" b="1"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b="1" dirty="0">
                <a:latin typeface="Calibri" panose="020F0502020204030204" pitchFamily="34" charset="0"/>
                <a:ea typeface="Calibri" panose="020F0502020204030204" pitchFamily="34" charset="0"/>
                <a:cs typeface="Calibri" panose="020F0502020204030204" pitchFamily="34" charset="0"/>
              </a:rPr>
              <a:t>1. Grammatical correctness:</a:t>
            </a:r>
          </a:p>
          <a:p>
            <a:pPr>
              <a:buFont typeface="Arial" panose="020B0604020202020204" pitchFamily="34" charset="0"/>
              <a:buChar char="•"/>
            </a:pPr>
            <a:r>
              <a:rPr lang="en-GB" sz="2400" dirty="0">
                <a:latin typeface="Calibri" panose="020F0502020204030204" pitchFamily="34" charset="0"/>
                <a:ea typeface="Calibri" panose="020F0502020204030204" pitchFamily="34" charset="0"/>
                <a:cs typeface="Calibri" panose="020F0502020204030204" pitchFamily="34" charset="0"/>
              </a:rPr>
              <a:t>Helpful to focus on those features that will be used frequently in academic writing, e.g. paraphrasing (German requires subjunctive where English does not).</a:t>
            </a:r>
          </a:p>
          <a:p>
            <a:pPr marL="0" indent="0">
              <a:buNone/>
            </a:pPr>
            <a:r>
              <a:rPr lang="en-GB" sz="2400" b="1" dirty="0">
                <a:latin typeface="Calibri" panose="020F0502020204030204" pitchFamily="34" charset="0"/>
                <a:ea typeface="Calibri" panose="020F0502020204030204" pitchFamily="34" charset="0"/>
                <a:cs typeface="Calibri" panose="020F0502020204030204" pitchFamily="34" charset="0"/>
              </a:rPr>
              <a:t>2. Stylistic features and requirements:</a:t>
            </a:r>
          </a:p>
          <a:p>
            <a:pPr>
              <a:buFont typeface="Arial" panose="020B0604020202020204" pitchFamily="34" charset="0"/>
              <a:buChar char="•"/>
            </a:pPr>
            <a:r>
              <a:rPr lang="en-GB" sz="2400" dirty="0">
                <a:latin typeface="Calibri" panose="020F0502020204030204" pitchFamily="34" charset="0"/>
                <a:ea typeface="Calibri" panose="020F0502020204030204" pitchFamily="34" charset="0"/>
                <a:cs typeface="Calibri" panose="020F0502020204030204" pitchFamily="34" charset="0"/>
              </a:rPr>
              <a:t>It is not grammatically wrong but sounds awkward, odd or even intelligible to a native speaker and/or another learner.</a:t>
            </a:r>
          </a:p>
          <a:p>
            <a:endParaRPr lang="en-GB" sz="2400" dirty="0">
              <a:latin typeface="Calibri" panose="020F0502020204030204" pitchFamily="34" charset="0"/>
              <a:ea typeface="Calibri" panose="020F0502020204030204" pitchFamily="34" charset="0"/>
              <a:cs typeface="Calibri" panose="020F0502020204030204" pitchFamily="34" charset="0"/>
            </a:endParaRPr>
          </a:p>
          <a:p>
            <a:endParaRPr lang="en-GB"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4370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24180-0F7C-AACB-5F67-86BFC27487B6}"/>
              </a:ext>
            </a:extLst>
          </p:cNvPr>
          <p:cNvSpPr>
            <a:spLocks noGrp="1"/>
          </p:cNvSpPr>
          <p:nvPr>
            <p:ph type="title"/>
          </p:nvPr>
        </p:nvSpPr>
        <p:spPr/>
        <p:txBody>
          <a:bodyPr/>
          <a:lstStyle/>
          <a:p>
            <a:r>
              <a:rPr lang="en-GB" dirty="0">
                <a:latin typeface="Calibri" panose="020F0502020204030204" pitchFamily="34" charset="0"/>
                <a:ea typeface="Calibri" panose="020F0502020204030204" pitchFamily="34" charset="0"/>
                <a:cs typeface="Calibri" panose="020F0502020204030204" pitchFamily="34" charset="0"/>
              </a:rPr>
              <a:t>Develop your style awareness</a:t>
            </a:r>
          </a:p>
        </p:txBody>
      </p:sp>
      <p:sp>
        <p:nvSpPr>
          <p:cNvPr id="3" name="Content Placeholder 2">
            <a:extLst>
              <a:ext uri="{FF2B5EF4-FFF2-40B4-BE49-F238E27FC236}">
                <a16:creationId xmlns:a16="http://schemas.microsoft.com/office/drawing/2014/main" id="{6A457EA2-956B-AAF0-261B-D0BD7F24E9CC}"/>
              </a:ext>
            </a:extLst>
          </p:cNvPr>
          <p:cNvSpPr>
            <a:spLocks noGrp="1"/>
          </p:cNvSpPr>
          <p:nvPr>
            <p:ph idx="1"/>
          </p:nvPr>
        </p:nvSpPr>
        <p:spPr/>
        <p:txBody>
          <a:bodyPr>
            <a:normAutofit fontScale="85000" lnSpcReduction="10000"/>
          </a:bodyPr>
          <a:lstStyle/>
          <a:p>
            <a:pPr marL="457200" indent="-457200">
              <a:buAutoNum type="arabicPeriod"/>
            </a:pPr>
            <a:r>
              <a:rPr lang="en-GB" sz="2600" b="1" dirty="0">
                <a:latin typeface="Calibri" panose="020F0502020204030204" pitchFamily="34" charset="0"/>
                <a:ea typeface="Calibri" panose="020F0502020204030204" pitchFamily="34" charset="0"/>
                <a:cs typeface="Calibri" panose="020F0502020204030204" pitchFamily="34" charset="0"/>
              </a:rPr>
              <a:t>Cultural differences:</a:t>
            </a:r>
          </a:p>
          <a:p>
            <a:pPr marL="0" indent="0">
              <a:buNone/>
            </a:pPr>
            <a:r>
              <a:rPr lang="en-GB" sz="2600" dirty="0">
                <a:latin typeface="Calibri" panose="020F0502020204030204" pitchFamily="34" charset="0"/>
                <a:ea typeface="Calibri" panose="020F0502020204030204" pitchFamily="34" charset="0"/>
                <a:cs typeface="Calibri" panose="020F0502020204030204" pitchFamily="34" charset="0"/>
              </a:rPr>
              <a:t>Analyse academic writing in your native language and compare it to academic English.  	</a:t>
            </a:r>
          </a:p>
          <a:p>
            <a:pPr marL="0" indent="0">
              <a:buNone/>
            </a:pPr>
            <a:r>
              <a:rPr lang="en-GB" sz="2600" dirty="0">
                <a:latin typeface="Calibri" panose="020F0502020204030204" pitchFamily="34" charset="0"/>
                <a:ea typeface="Calibri" panose="020F0502020204030204" pitchFamily="34" charset="0"/>
                <a:cs typeface="Calibri" panose="020F0502020204030204" pitchFamily="34" charset="0"/>
              </a:rPr>
              <a:t>Which kinds of stylistic differences do you find? E.g.: </a:t>
            </a:r>
          </a:p>
          <a:p>
            <a:pPr lvl="1"/>
            <a:r>
              <a:rPr lang="en-GB" sz="2600" dirty="0">
                <a:latin typeface="Calibri" panose="020F0502020204030204" pitchFamily="34" charset="0"/>
                <a:ea typeface="Calibri" panose="020F0502020204030204" pitchFamily="34" charset="0"/>
                <a:cs typeface="Calibri" panose="020F0502020204030204" pitchFamily="34" charset="0"/>
              </a:rPr>
              <a:t>	Less or more linguistic embellishment (adjectives, word play, …)</a:t>
            </a:r>
          </a:p>
          <a:p>
            <a:pPr lvl="1"/>
            <a:r>
              <a:rPr lang="en-GB" sz="2600" dirty="0">
                <a:latin typeface="Calibri" panose="020F0502020204030204" pitchFamily="34" charset="0"/>
                <a:ea typeface="Calibri" panose="020F0502020204030204" pitchFamily="34" charset="0"/>
                <a:cs typeface="Calibri" panose="020F0502020204030204" pitchFamily="34" charset="0"/>
              </a:rPr>
              <a:t>	Forms of address (personal, distant, avoided, …)</a:t>
            </a:r>
          </a:p>
          <a:p>
            <a:pPr lvl="1"/>
            <a:r>
              <a:rPr lang="en-GB" sz="2600" dirty="0">
                <a:latin typeface="Calibri" panose="020F0502020204030204" pitchFamily="34" charset="0"/>
                <a:ea typeface="Calibri" panose="020F0502020204030204" pitchFamily="34" charset="0"/>
                <a:cs typeface="Calibri" panose="020F0502020204030204" pitchFamily="34" charset="0"/>
              </a:rPr>
              <a:t>	Various ways of starting chapters/essays: poetic quote, personal anecdote, reference to  	current events</a:t>
            </a:r>
          </a:p>
          <a:p>
            <a:pPr lvl="1"/>
            <a:r>
              <a:rPr lang="en-GB" sz="2600" dirty="0">
                <a:latin typeface="Calibri" panose="020F0502020204030204" pitchFamily="34" charset="0"/>
                <a:ea typeface="Calibri" panose="020F0502020204030204" pitchFamily="34" charset="0"/>
                <a:cs typeface="Calibri" panose="020F0502020204030204" pitchFamily="34" charset="0"/>
              </a:rPr>
              <a:t>	Preference for verbal or nominal style</a:t>
            </a:r>
          </a:p>
          <a:p>
            <a:pPr lvl="1"/>
            <a:r>
              <a:rPr lang="en-GB" sz="2600" dirty="0">
                <a:latin typeface="Calibri" panose="020F0502020204030204" pitchFamily="34" charset="0"/>
                <a:ea typeface="Calibri" panose="020F0502020204030204" pitchFamily="34" charset="0"/>
                <a:cs typeface="Calibri" panose="020F0502020204030204" pitchFamily="34" charset="0"/>
              </a:rPr>
              <a:t>   Use of subjunctive </a:t>
            </a:r>
          </a:p>
          <a:p>
            <a:pPr lvl="1"/>
            <a:r>
              <a:rPr lang="en-GB" sz="2600" dirty="0">
                <a:latin typeface="Calibri" panose="020F0502020204030204" pitchFamily="34" charset="0"/>
                <a:ea typeface="Calibri" panose="020F0502020204030204" pitchFamily="34" charset="0"/>
                <a:cs typeface="Calibri" panose="020F0502020204030204" pitchFamily="34" charset="0"/>
              </a:rPr>
              <a:t>	Length of sentences</a:t>
            </a:r>
          </a:p>
          <a:p>
            <a:pPr marL="0" indent="0">
              <a:buNone/>
            </a:pPr>
            <a:r>
              <a:rPr lang="en-GB" dirty="0"/>
              <a:t>	</a:t>
            </a:r>
          </a:p>
        </p:txBody>
      </p:sp>
    </p:spTree>
    <p:extLst>
      <p:ext uri="{BB962C8B-B14F-4D97-AF65-F5344CB8AC3E}">
        <p14:creationId xmlns:p14="http://schemas.microsoft.com/office/powerpoint/2010/main" val="2105310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01BE5-0962-5F23-A1CF-895EED9B3CC3}"/>
              </a:ext>
            </a:extLst>
          </p:cNvPr>
          <p:cNvSpPr>
            <a:spLocks noGrp="1"/>
          </p:cNvSpPr>
          <p:nvPr>
            <p:ph type="title"/>
          </p:nvPr>
        </p:nvSpPr>
        <p:spPr/>
        <p:txBody>
          <a:bodyPr/>
          <a:lstStyle/>
          <a:p>
            <a:r>
              <a:rPr lang="en-GB" dirty="0">
                <a:latin typeface="Calibri" panose="020F0502020204030204" pitchFamily="34" charset="0"/>
                <a:ea typeface="Calibri" panose="020F0502020204030204" pitchFamily="34" charset="0"/>
                <a:cs typeface="Calibri" panose="020F0502020204030204" pitchFamily="34" charset="0"/>
              </a:rPr>
              <a:t>Stylistic differences across academic English</a:t>
            </a:r>
          </a:p>
        </p:txBody>
      </p:sp>
      <p:sp>
        <p:nvSpPr>
          <p:cNvPr id="3" name="Content Placeholder 2">
            <a:extLst>
              <a:ext uri="{FF2B5EF4-FFF2-40B4-BE49-F238E27FC236}">
                <a16:creationId xmlns:a16="http://schemas.microsoft.com/office/drawing/2014/main" id="{D94A02B5-4548-C2F9-71FA-81653B02EDF2}"/>
              </a:ext>
            </a:extLst>
          </p:cNvPr>
          <p:cNvSpPr>
            <a:spLocks noGrp="1"/>
          </p:cNvSpPr>
          <p:nvPr>
            <p:ph idx="1"/>
          </p:nvPr>
        </p:nvSpPr>
        <p:spPr/>
        <p:txBody>
          <a:bodyPr>
            <a:normAutofit lnSpcReduction="10000"/>
          </a:bodyPr>
          <a:lstStyle/>
          <a:p>
            <a:pPr marL="0" marR="0" lvl="0" indent="0" algn="l" defTabSz="914400" rtl="0" eaLnBrk="1" fontAlgn="auto" latinLnBrk="0" hangingPunct="1">
              <a:lnSpc>
                <a:spcPct val="120000"/>
              </a:lnSpc>
              <a:spcBef>
                <a:spcPts val="1000"/>
              </a:spcBef>
              <a:spcAft>
                <a:spcPts val="0"/>
              </a:spcAft>
              <a:buClr>
                <a:srgbClr val="003E7E"/>
              </a:buClr>
              <a:buSzTx/>
              <a:buNone/>
              <a:tabLst/>
              <a:defRPr/>
            </a:pPr>
            <a:r>
              <a:rPr lang="en-GB" sz="2200" b="1" dirty="0">
                <a:solidFill>
                  <a:srgbClr val="000000"/>
                </a:solidFill>
                <a:latin typeface="Calibri" panose="020F0502020204030204" pitchFamily="34" charset="0"/>
                <a:ea typeface="Calibri" panose="020F0502020204030204" pitchFamily="34" charset="0"/>
                <a:cs typeface="Calibri" panose="020F0502020204030204" pitchFamily="34" charset="0"/>
              </a:rPr>
              <a:t>2.</a:t>
            </a:r>
            <a:r>
              <a:rPr lang="en-GB" sz="2400" b="1" dirty="0">
                <a:solidFill>
                  <a:srgbClr val="000000"/>
                </a:solidFill>
                <a:latin typeface="Calibri" panose="020F0502020204030204" pitchFamily="34" charset="0"/>
                <a:ea typeface="Calibri" panose="020F0502020204030204" pitchFamily="34" charset="0"/>
                <a:cs typeface="Calibri" panose="020F0502020204030204" pitchFamily="34" charset="0"/>
              </a:rPr>
              <a:t> Get</a:t>
            </a:r>
            <a:r>
              <a:rPr kumimoji="0" lang="en-GB" sz="2400" b="1"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aware of stylistic differences in academic English </a:t>
            </a:r>
          </a:p>
          <a:p>
            <a:pPr marL="0" marR="0" lvl="0" indent="0" algn="l" defTabSz="914400" rtl="0" eaLnBrk="1" fontAlgn="auto" latinLnBrk="0" hangingPunct="1">
              <a:lnSpc>
                <a:spcPct val="120000"/>
              </a:lnSpc>
              <a:spcBef>
                <a:spcPts val="1000"/>
              </a:spcBef>
              <a:spcAft>
                <a:spcPts val="0"/>
              </a:spcAft>
              <a:buClr>
                <a:srgbClr val="003E7E"/>
              </a:buClr>
              <a:buSzTx/>
              <a:buNone/>
              <a:tabLst/>
              <a:defRPr/>
            </a:pPr>
            <a:r>
              <a:rPr lang="en-GB" sz="2400" b="1"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kumimoji="0" lang="en-GB" sz="2400" b="1"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different countries, age groups, …)</a:t>
            </a:r>
          </a:p>
          <a:p>
            <a:pPr lvl="1">
              <a:spcBef>
                <a:spcPts val="1000"/>
              </a:spcBef>
              <a:buClr>
                <a:srgbClr val="003E7E"/>
              </a:buClr>
              <a:defRPr/>
            </a:pPr>
            <a:r>
              <a:rPr kumimoji="0" lang="en-GB" sz="2400" b="0"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When you read English research articles, pay attention to these differences in style. </a:t>
            </a:r>
          </a:p>
          <a:p>
            <a:pPr lvl="1">
              <a:spcBef>
                <a:spcPts val="1000"/>
              </a:spcBef>
              <a:buClr>
                <a:srgbClr val="003E7E"/>
              </a:buClr>
              <a:defRPr/>
            </a:pPr>
            <a:r>
              <a:rPr kumimoji="0" lang="en-GB" sz="2400" b="0"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If possible, try to situate an article within a stylistic community (US American, British, Indian, non-native user in the British system, emeritus professor…)</a:t>
            </a:r>
          </a:p>
          <a:p>
            <a:pPr lvl="1">
              <a:spcBef>
                <a:spcPts val="1000"/>
              </a:spcBef>
              <a:buClr>
                <a:srgbClr val="003E7E"/>
              </a:buClr>
              <a:defRPr/>
            </a:pP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The main point is not to always get it right but to develop your awareness of different styles in academic English. </a:t>
            </a:r>
            <a:r>
              <a:rPr kumimoji="0" lang="en-GB" sz="2400" b="0"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GB" sz="2000" b="0"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p>
          <a:p>
            <a:pPr marL="457200" lvl="1" indent="0">
              <a:spcBef>
                <a:spcPts val="1000"/>
              </a:spcBef>
              <a:buClr>
                <a:srgbClr val="003E7E"/>
              </a:buClr>
              <a:buNone/>
              <a:defRPr/>
            </a:pPr>
            <a:r>
              <a:rPr lang="en-GB" sz="2400" dirty="0">
                <a:solidFill>
                  <a:srgbClr val="00B050"/>
                </a:solidFill>
                <a:latin typeface="Calibri" panose="020F0502020204030204" pitchFamily="34" charset="0"/>
                <a:ea typeface="Calibri" panose="020F0502020204030204" pitchFamily="34" charset="0"/>
                <a:cs typeface="Calibri" panose="020F0502020204030204" pitchFamily="34" charset="0"/>
              </a:rPr>
              <a:t>Noticing these differences may also help you to feel more confident in developing your own style. There is no monolithic perfect academic English – there are numerous perfectly fine variants!</a:t>
            </a:r>
            <a:endParaRPr kumimoji="0" lang="en-GB" sz="2400" b="0" i="0" u="none" strike="noStrike" kern="1200" cap="none" spc="50" normalizeH="0" baseline="0" noProof="0" dirty="0">
              <a:ln>
                <a:noFill/>
              </a:ln>
              <a:solidFill>
                <a:srgbClr val="00B05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20000"/>
              </a:lnSpc>
              <a:spcBef>
                <a:spcPts val="1000"/>
              </a:spcBef>
              <a:spcAft>
                <a:spcPts val="0"/>
              </a:spcAft>
              <a:buClr>
                <a:srgbClr val="003E7E"/>
              </a:buClr>
              <a:buSzTx/>
              <a:buFont typeface="Proxima Nova Lt" panose="02000506030000020004" pitchFamily="50" charset="0"/>
              <a:buNone/>
              <a:tabLst/>
              <a:defRPr/>
            </a:pPr>
            <a:endParaRPr lang="en-GB" dirty="0"/>
          </a:p>
        </p:txBody>
      </p:sp>
    </p:spTree>
    <p:extLst>
      <p:ext uri="{BB962C8B-B14F-4D97-AF65-F5344CB8AC3E}">
        <p14:creationId xmlns:p14="http://schemas.microsoft.com/office/powerpoint/2010/main" val="3948007321"/>
      </p:ext>
    </p:extLst>
  </p:cSld>
  <p:clrMapOvr>
    <a:masterClrMapping/>
  </p:clrMapOvr>
</p:sld>
</file>

<file path=ppt/theme/theme1.xml><?xml version="1.0" encoding="utf-8"?>
<a:theme xmlns:a="http://schemas.openxmlformats.org/drawingml/2006/main" name="Office Theme">
  <a:themeElements>
    <a:clrScheme name="Custom 5">
      <a:dk1>
        <a:srgbClr val="000000"/>
      </a:dk1>
      <a:lt1>
        <a:srgbClr val="FFFFFF"/>
      </a:lt1>
      <a:dk2>
        <a:srgbClr val="003E7E"/>
      </a:dk2>
      <a:lt2>
        <a:srgbClr val="F4F4F2"/>
      </a:lt2>
      <a:accent1>
        <a:srgbClr val="006FA6"/>
      </a:accent1>
      <a:accent2>
        <a:srgbClr val="C2A204"/>
      </a:accent2>
      <a:accent3>
        <a:srgbClr val="F1CB00"/>
      </a:accent3>
      <a:accent4>
        <a:srgbClr val="0092A0"/>
      </a:accent4>
      <a:accent5>
        <a:srgbClr val="7EDDD3"/>
      </a:accent5>
      <a:accent6>
        <a:srgbClr val="F3633A"/>
      </a:accent6>
      <a:hlink>
        <a:srgbClr val="20929D"/>
      </a:hlink>
      <a:folHlink>
        <a:srgbClr val="BF0D3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28575">
          <a:solidFill>
            <a:schemeClr val="accent2"/>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D6CC9B2EA6426488546B12599B19D54" ma:contentTypeVersion="13" ma:contentTypeDescription="Create a new document." ma:contentTypeScope="" ma:versionID="1ab5e6b55a32323bf447291a9c5f094d">
  <xsd:schema xmlns:xsd="http://www.w3.org/2001/XMLSchema" xmlns:xs="http://www.w3.org/2001/XMLSchema" xmlns:p="http://schemas.microsoft.com/office/2006/metadata/properties" xmlns:ns2="89af950c-71a7-42ad-9478-83c49be771a4" xmlns:ns3="36629dcb-bb38-47e5-b1c8-e3b21f7c7653" targetNamespace="http://schemas.microsoft.com/office/2006/metadata/properties" ma:root="true" ma:fieldsID="ee2336af3efe3f7f848ca178bac52516" ns2:_="" ns3:_="">
    <xsd:import namespace="89af950c-71a7-42ad-9478-83c49be771a4"/>
    <xsd:import namespace="36629dcb-bb38-47e5-b1c8-e3b21f7c765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AutoKeyPoints" minOccurs="0"/>
                <xsd:element ref="ns2:MediaServiceKeyPoint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af950c-71a7-42ad-9478-83c49be771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_Flow_SignoffStatus" ma:index="20"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6629dcb-bb38-47e5-b1c8-e3b21f7c765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Flow_SignoffStatus xmlns="89af950c-71a7-42ad-9478-83c49be771a4" xsi:nil="true"/>
  </documentManagement>
</p:properties>
</file>

<file path=customXml/itemProps1.xml><?xml version="1.0" encoding="utf-8"?>
<ds:datastoreItem xmlns:ds="http://schemas.openxmlformats.org/officeDocument/2006/customXml" ds:itemID="{3F07F262-B567-48B3-9A97-CD825D247C4E}">
  <ds:schemaRefs>
    <ds:schemaRef ds:uri="http://schemas.microsoft.com/sharepoint/v3/contenttype/forms"/>
  </ds:schemaRefs>
</ds:datastoreItem>
</file>

<file path=customXml/itemProps2.xml><?xml version="1.0" encoding="utf-8"?>
<ds:datastoreItem xmlns:ds="http://schemas.openxmlformats.org/officeDocument/2006/customXml" ds:itemID="{83F019F7-190F-43AD-9E6B-CFF87766FB4B}">
  <ds:schemaRefs>
    <ds:schemaRef ds:uri="36629dcb-bb38-47e5-b1c8-e3b21f7c7653"/>
    <ds:schemaRef ds:uri="89af950c-71a7-42ad-9478-83c49be771a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597DBAE-281F-4C4C-A01A-5273EA089CB3}">
  <ds:schemaRefs>
    <ds:schemaRef ds:uri="89af950c-71a7-42ad-9478-83c49be771a4"/>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979</Words>
  <Application>Microsoft Office PowerPoint</Application>
  <PresentationFormat>Widescreen</PresentationFormat>
  <Paragraphs>85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Proxima Nova Lt</vt:lpstr>
      <vt:lpstr>Office Theme</vt:lpstr>
      <vt:lpstr>How to find and improve your writing style</vt:lpstr>
      <vt:lpstr>My language learning journey and teaching experience</vt:lpstr>
      <vt:lpstr>Learning</vt:lpstr>
      <vt:lpstr>Teaching and Translation</vt:lpstr>
      <vt:lpstr>Awareness of style and the importance of finding your style</vt:lpstr>
      <vt:lpstr>        Advice</vt:lpstr>
      <vt:lpstr>Two areas need to be considered:</vt:lpstr>
      <vt:lpstr>Develop your style awareness</vt:lpstr>
      <vt:lpstr>Stylistic differences across academic English</vt:lpstr>
      <vt:lpstr>Finding your style</vt:lpstr>
      <vt:lpstr>Finding your style</vt:lpstr>
      <vt:lpstr>Stylistic awareness task</vt:lpstr>
      <vt:lpstr>Translation task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nanci little</dc:creator>
  <cp:lastModifiedBy>Judith Kaup</cp:lastModifiedBy>
  <cp:revision>4</cp:revision>
  <dcterms:created xsi:type="dcterms:W3CDTF">2018-01-03T11:24:46Z</dcterms:created>
  <dcterms:modified xsi:type="dcterms:W3CDTF">2023-03-06T15:44:47Z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0x0101005D6CC9B2EA6426488546B12599B19D54</vt:lpwstr>
  </property>
</Properties>
</file>